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handoutMasterIdLst>
    <p:handoutMasterId r:id="rId13"/>
  </p:handoutMasterIdLst>
  <p:sldIdLst>
    <p:sldId id="278" r:id="rId5"/>
    <p:sldId id="271" r:id="rId6"/>
    <p:sldId id="380" r:id="rId7"/>
    <p:sldId id="393" r:id="rId8"/>
    <p:sldId id="394" r:id="rId9"/>
    <p:sldId id="342" r:id="rId10"/>
    <p:sldId id="27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F2F8"/>
    <a:srgbClr val="C5E2EF"/>
    <a:srgbClr val="CDE1F3"/>
    <a:srgbClr val="009FE3"/>
    <a:srgbClr val="0059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30" autoAdjust="0"/>
    <p:restoredTop sz="85830" autoAdjust="0"/>
  </p:normalViewPr>
  <p:slideViewPr>
    <p:cSldViewPr snapToGrid="0" snapToObjects="1">
      <p:cViewPr>
        <p:scale>
          <a:sx n="100" d="100"/>
          <a:sy n="100" d="100"/>
        </p:scale>
        <p:origin x="32" y="-206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51" d="100"/>
          <a:sy n="51" d="100"/>
        </p:scale>
        <p:origin x="2692" y="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626C4DF-8DF1-F548-A592-C05C769D39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87D4A561-AE7D-0548-B3D8-E9F6D0C3928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7317295-B49E-5144-BE52-C014D55017B6}" type="datetimeFigureOut">
              <a:t>12/1/2021</a:t>
            </a:fld>
            <a:endParaRPr lang="en-GB" dirty="0"/>
          </a:p>
        </p:txBody>
      </p:sp>
      <p:sp>
        <p:nvSpPr>
          <p:cNvPr id="4" name="Footer Placeholder 3">
            <a:extLst>
              <a:ext uri="{FF2B5EF4-FFF2-40B4-BE49-F238E27FC236}">
                <a16:creationId xmlns:a16="http://schemas.microsoft.com/office/drawing/2014/main" id="{7687A1AC-7FB5-0B45-A936-28883AD3E71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1CAF3ED1-94EF-5543-BACA-4DED65779EE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B7C23C-DA1F-C94F-A1EC-EDEDB69242D2}" type="slidenum">
              <a:t>‹#›</a:t>
            </a:fld>
            <a:endParaRPr lang="en-GB" dirty="0"/>
          </a:p>
        </p:txBody>
      </p:sp>
    </p:spTree>
    <p:extLst>
      <p:ext uri="{BB962C8B-B14F-4D97-AF65-F5344CB8AC3E}">
        <p14:creationId xmlns:p14="http://schemas.microsoft.com/office/powerpoint/2010/main" val="2978252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4C4B50-990E-F048-90FD-B21A836181DE}" type="datetimeFigureOut">
              <a:t>12/1/2021</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EC7B00-2C71-854A-A0CC-02BB0E6D7306}" type="slidenum">
              <a:t>‹#›</a:t>
            </a:fld>
            <a:endParaRPr lang="en-GB" dirty="0"/>
          </a:p>
        </p:txBody>
      </p:sp>
    </p:spTree>
    <p:extLst>
      <p:ext uri="{BB962C8B-B14F-4D97-AF65-F5344CB8AC3E}">
        <p14:creationId xmlns:p14="http://schemas.microsoft.com/office/powerpoint/2010/main" val="4030163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1522B108-93A4-4C34-9AAF-50A7E418DA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E4127427-3CCB-4920-94AA-3043443A635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0244" name="Slide Number Placeholder 3">
            <a:extLst>
              <a:ext uri="{FF2B5EF4-FFF2-40B4-BE49-F238E27FC236}">
                <a16:creationId xmlns:a16="http://schemas.microsoft.com/office/drawing/2014/main" id="{D23264C5-002C-4854-80DA-8BE3AB9CE9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1988" indent="-254000">
              <a:spcBef>
                <a:spcPct val="30000"/>
              </a:spcBef>
              <a:defRPr sz="1200">
                <a:solidFill>
                  <a:schemeClr val="tx1"/>
                </a:solidFill>
                <a:latin typeface="Calibri" panose="020F0502020204030204" pitchFamily="34" charset="0"/>
              </a:defRPr>
            </a:lvl2pPr>
            <a:lvl3pPr marL="1019175" indent="-201613">
              <a:spcBef>
                <a:spcPct val="30000"/>
              </a:spcBef>
              <a:defRPr sz="1200">
                <a:solidFill>
                  <a:schemeClr val="tx1"/>
                </a:solidFill>
                <a:latin typeface="Calibri" panose="020F0502020204030204" pitchFamily="34" charset="0"/>
              </a:defRPr>
            </a:lvl3pPr>
            <a:lvl4pPr marL="1427163" indent="-201613">
              <a:spcBef>
                <a:spcPct val="30000"/>
              </a:spcBef>
              <a:defRPr sz="1200">
                <a:solidFill>
                  <a:schemeClr val="tx1"/>
                </a:solidFill>
                <a:latin typeface="Calibri" panose="020F0502020204030204" pitchFamily="34" charset="0"/>
              </a:defRPr>
            </a:lvl4pPr>
            <a:lvl5pPr marL="1836738" indent="-201613">
              <a:spcBef>
                <a:spcPct val="30000"/>
              </a:spcBef>
              <a:defRPr sz="1200">
                <a:solidFill>
                  <a:schemeClr val="tx1"/>
                </a:solidFill>
                <a:latin typeface="Calibri" panose="020F0502020204030204" pitchFamily="34" charset="0"/>
              </a:defRPr>
            </a:lvl5pPr>
            <a:lvl6pPr marL="2293938" indent="-201613" eaLnBrk="0" fontAlgn="base" hangingPunct="0">
              <a:spcBef>
                <a:spcPct val="30000"/>
              </a:spcBef>
              <a:spcAft>
                <a:spcPct val="0"/>
              </a:spcAft>
              <a:defRPr sz="1200">
                <a:solidFill>
                  <a:schemeClr val="tx1"/>
                </a:solidFill>
                <a:latin typeface="Calibri" panose="020F0502020204030204" pitchFamily="34" charset="0"/>
              </a:defRPr>
            </a:lvl6pPr>
            <a:lvl7pPr marL="2751138" indent="-201613" eaLnBrk="0" fontAlgn="base" hangingPunct="0">
              <a:spcBef>
                <a:spcPct val="30000"/>
              </a:spcBef>
              <a:spcAft>
                <a:spcPct val="0"/>
              </a:spcAft>
              <a:defRPr sz="1200">
                <a:solidFill>
                  <a:schemeClr val="tx1"/>
                </a:solidFill>
                <a:latin typeface="Calibri" panose="020F0502020204030204" pitchFamily="34" charset="0"/>
              </a:defRPr>
            </a:lvl7pPr>
            <a:lvl8pPr marL="3208338" indent="-201613" eaLnBrk="0" fontAlgn="base" hangingPunct="0">
              <a:spcBef>
                <a:spcPct val="30000"/>
              </a:spcBef>
              <a:spcAft>
                <a:spcPct val="0"/>
              </a:spcAft>
              <a:defRPr sz="1200">
                <a:solidFill>
                  <a:schemeClr val="tx1"/>
                </a:solidFill>
                <a:latin typeface="Calibri" panose="020F0502020204030204" pitchFamily="34" charset="0"/>
              </a:defRPr>
            </a:lvl8pPr>
            <a:lvl9pPr marL="3665538" indent="-2016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231636A-5F9B-445F-9381-74323699FD5F}" type="slidenum">
              <a:rPr lang="en-GB" altLang="en-US" sz="1000" smtClean="0"/>
              <a:pPr>
                <a:spcBef>
                  <a:spcPct val="0"/>
                </a:spcBef>
              </a:pPr>
              <a:t>2</a:t>
            </a:fld>
            <a:endParaRPr lang="en-GB" altLang="en-US" sz="10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7BD7CD05-F8BB-46DE-9FA4-26F4FC5FC1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B8EE774F-C2EE-4447-9C16-03579DC057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2292" name="Slide Number Placeholder 3">
            <a:extLst>
              <a:ext uri="{FF2B5EF4-FFF2-40B4-BE49-F238E27FC236}">
                <a16:creationId xmlns:a16="http://schemas.microsoft.com/office/drawing/2014/main" id="{284C8B60-7707-4D67-95EE-EFDEFFA9D2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3575" indent="-255588">
              <a:spcBef>
                <a:spcPct val="30000"/>
              </a:spcBef>
              <a:defRPr sz="1200">
                <a:solidFill>
                  <a:schemeClr val="tx1"/>
                </a:solidFill>
                <a:latin typeface="Calibri" panose="020F0502020204030204" pitchFamily="34" charset="0"/>
              </a:defRPr>
            </a:lvl2pPr>
            <a:lvl3pPr marL="1022350" indent="-203200">
              <a:spcBef>
                <a:spcPct val="30000"/>
              </a:spcBef>
              <a:defRPr sz="1200">
                <a:solidFill>
                  <a:schemeClr val="tx1"/>
                </a:solidFill>
                <a:latin typeface="Calibri" panose="020F0502020204030204" pitchFamily="34" charset="0"/>
              </a:defRPr>
            </a:lvl3pPr>
            <a:lvl4pPr marL="1431925" indent="-203200">
              <a:spcBef>
                <a:spcPct val="30000"/>
              </a:spcBef>
              <a:defRPr sz="1200">
                <a:solidFill>
                  <a:schemeClr val="tx1"/>
                </a:solidFill>
                <a:latin typeface="Calibri" panose="020F0502020204030204" pitchFamily="34" charset="0"/>
              </a:defRPr>
            </a:lvl4pPr>
            <a:lvl5pPr marL="1839913" indent="-203200">
              <a:spcBef>
                <a:spcPct val="30000"/>
              </a:spcBef>
              <a:defRPr sz="1200">
                <a:solidFill>
                  <a:schemeClr val="tx1"/>
                </a:solidFill>
                <a:latin typeface="Calibri" panose="020F0502020204030204" pitchFamily="34" charset="0"/>
              </a:defRPr>
            </a:lvl5pPr>
            <a:lvl6pPr marL="2297113" indent="-203200" eaLnBrk="0" fontAlgn="base" hangingPunct="0">
              <a:spcBef>
                <a:spcPct val="30000"/>
              </a:spcBef>
              <a:spcAft>
                <a:spcPct val="0"/>
              </a:spcAft>
              <a:defRPr sz="1200">
                <a:solidFill>
                  <a:schemeClr val="tx1"/>
                </a:solidFill>
                <a:latin typeface="Calibri" panose="020F0502020204030204" pitchFamily="34" charset="0"/>
              </a:defRPr>
            </a:lvl6pPr>
            <a:lvl7pPr marL="2754313" indent="-203200" eaLnBrk="0" fontAlgn="base" hangingPunct="0">
              <a:spcBef>
                <a:spcPct val="30000"/>
              </a:spcBef>
              <a:spcAft>
                <a:spcPct val="0"/>
              </a:spcAft>
              <a:defRPr sz="1200">
                <a:solidFill>
                  <a:schemeClr val="tx1"/>
                </a:solidFill>
                <a:latin typeface="Calibri" panose="020F0502020204030204" pitchFamily="34" charset="0"/>
              </a:defRPr>
            </a:lvl7pPr>
            <a:lvl8pPr marL="3211513" indent="-203200" eaLnBrk="0" fontAlgn="base" hangingPunct="0">
              <a:spcBef>
                <a:spcPct val="30000"/>
              </a:spcBef>
              <a:spcAft>
                <a:spcPct val="0"/>
              </a:spcAft>
              <a:defRPr sz="1200">
                <a:solidFill>
                  <a:schemeClr val="tx1"/>
                </a:solidFill>
                <a:latin typeface="Calibri" panose="020F0502020204030204" pitchFamily="34" charset="0"/>
              </a:defRPr>
            </a:lvl8pPr>
            <a:lvl9pPr marL="3668713" indent="-203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5CD6801-4DB9-4AC5-89A4-E654331A99B7}" type="slidenum">
              <a:rPr lang="en-GB" altLang="en-US" sz="1000" smtClean="0"/>
              <a:pPr>
                <a:spcBef>
                  <a:spcPct val="0"/>
                </a:spcBef>
              </a:pPr>
              <a:t>3</a:t>
            </a:fld>
            <a:endParaRPr lang="en-GB" altLang="en-US" sz="10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CA9FF489-BFCD-4997-B32A-C065A24C587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CB5BC3F8-A917-4A54-9ED9-1E4112D4EE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4340" name="Slide Number Placeholder 3">
            <a:extLst>
              <a:ext uri="{FF2B5EF4-FFF2-40B4-BE49-F238E27FC236}">
                <a16:creationId xmlns:a16="http://schemas.microsoft.com/office/drawing/2014/main" id="{B1DA86D2-CBC6-4A4A-9005-73456C8633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3575" indent="-255588">
              <a:spcBef>
                <a:spcPct val="30000"/>
              </a:spcBef>
              <a:defRPr sz="1200">
                <a:solidFill>
                  <a:schemeClr val="tx1"/>
                </a:solidFill>
                <a:latin typeface="Calibri" panose="020F0502020204030204" pitchFamily="34" charset="0"/>
              </a:defRPr>
            </a:lvl2pPr>
            <a:lvl3pPr marL="1022350" indent="-203200">
              <a:spcBef>
                <a:spcPct val="30000"/>
              </a:spcBef>
              <a:defRPr sz="1200">
                <a:solidFill>
                  <a:schemeClr val="tx1"/>
                </a:solidFill>
                <a:latin typeface="Calibri" panose="020F0502020204030204" pitchFamily="34" charset="0"/>
              </a:defRPr>
            </a:lvl3pPr>
            <a:lvl4pPr marL="1431925" indent="-203200">
              <a:spcBef>
                <a:spcPct val="30000"/>
              </a:spcBef>
              <a:defRPr sz="1200">
                <a:solidFill>
                  <a:schemeClr val="tx1"/>
                </a:solidFill>
                <a:latin typeface="Calibri" panose="020F0502020204030204" pitchFamily="34" charset="0"/>
              </a:defRPr>
            </a:lvl4pPr>
            <a:lvl5pPr marL="1839913" indent="-203200">
              <a:spcBef>
                <a:spcPct val="30000"/>
              </a:spcBef>
              <a:defRPr sz="1200">
                <a:solidFill>
                  <a:schemeClr val="tx1"/>
                </a:solidFill>
                <a:latin typeface="Calibri" panose="020F0502020204030204" pitchFamily="34" charset="0"/>
              </a:defRPr>
            </a:lvl5pPr>
            <a:lvl6pPr marL="2297113" indent="-203200" eaLnBrk="0" fontAlgn="base" hangingPunct="0">
              <a:spcBef>
                <a:spcPct val="30000"/>
              </a:spcBef>
              <a:spcAft>
                <a:spcPct val="0"/>
              </a:spcAft>
              <a:defRPr sz="1200">
                <a:solidFill>
                  <a:schemeClr val="tx1"/>
                </a:solidFill>
                <a:latin typeface="Calibri" panose="020F0502020204030204" pitchFamily="34" charset="0"/>
              </a:defRPr>
            </a:lvl6pPr>
            <a:lvl7pPr marL="2754313" indent="-203200" eaLnBrk="0" fontAlgn="base" hangingPunct="0">
              <a:spcBef>
                <a:spcPct val="30000"/>
              </a:spcBef>
              <a:spcAft>
                <a:spcPct val="0"/>
              </a:spcAft>
              <a:defRPr sz="1200">
                <a:solidFill>
                  <a:schemeClr val="tx1"/>
                </a:solidFill>
                <a:latin typeface="Calibri" panose="020F0502020204030204" pitchFamily="34" charset="0"/>
              </a:defRPr>
            </a:lvl7pPr>
            <a:lvl8pPr marL="3211513" indent="-203200" eaLnBrk="0" fontAlgn="base" hangingPunct="0">
              <a:spcBef>
                <a:spcPct val="30000"/>
              </a:spcBef>
              <a:spcAft>
                <a:spcPct val="0"/>
              </a:spcAft>
              <a:defRPr sz="1200">
                <a:solidFill>
                  <a:schemeClr val="tx1"/>
                </a:solidFill>
                <a:latin typeface="Calibri" panose="020F0502020204030204" pitchFamily="34" charset="0"/>
              </a:defRPr>
            </a:lvl8pPr>
            <a:lvl9pPr marL="3668713" indent="-203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328B87C-27CE-4BF1-9C9D-ADAF7ACA05B4}" type="slidenum">
              <a:rPr lang="en-GB" altLang="en-US" sz="1000" smtClean="0"/>
              <a:pPr>
                <a:spcBef>
                  <a:spcPct val="0"/>
                </a:spcBef>
              </a:pPr>
              <a:t>4</a:t>
            </a:fld>
            <a:endParaRPr lang="en-GB" altLang="en-US" sz="10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969F3215-6714-434F-813B-3173FEB4C2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CD015355-F0F7-4825-863C-C0BA6914F0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6388" name="Slide Number Placeholder 3">
            <a:extLst>
              <a:ext uri="{FF2B5EF4-FFF2-40B4-BE49-F238E27FC236}">
                <a16:creationId xmlns:a16="http://schemas.microsoft.com/office/drawing/2014/main" id="{8631C312-4D4F-4CA2-A960-0F30EFCDF89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612FBE6-3081-48C3-8F60-1F17B7D45703}" type="slidenum">
              <a:rPr lang="en-GB" altLang="en-US" smtClean="0">
                <a:latin typeface="Calibri" panose="020F0502020204030204" pitchFamily="34" charset="0"/>
              </a:rPr>
              <a:pPr/>
              <a:t>5</a:t>
            </a:fld>
            <a:endParaRPr lang="en-GB" altLang="en-US" dirty="0">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4CB25320-D71D-4770-B23D-763008B8DC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C9DEFE23-6FD0-4AA6-A24A-92E7E11D166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8436" name="Slide Number Placeholder 3">
            <a:extLst>
              <a:ext uri="{FF2B5EF4-FFF2-40B4-BE49-F238E27FC236}">
                <a16:creationId xmlns:a16="http://schemas.microsoft.com/office/drawing/2014/main" id="{98BD77E0-C34F-4C33-94F5-7429F7B919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1988" indent="-254000">
              <a:spcBef>
                <a:spcPct val="30000"/>
              </a:spcBef>
              <a:defRPr sz="1200">
                <a:solidFill>
                  <a:schemeClr val="tx1"/>
                </a:solidFill>
                <a:latin typeface="Calibri" panose="020F0502020204030204" pitchFamily="34" charset="0"/>
              </a:defRPr>
            </a:lvl2pPr>
            <a:lvl3pPr marL="1019175" indent="-201613">
              <a:spcBef>
                <a:spcPct val="30000"/>
              </a:spcBef>
              <a:defRPr sz="1200">
                <a:solidFill>
                  <a:schemeClr val="tx1"/>
                </a:solidFill>
                <a:latin typeface="Calibri" panose="020F0502020204030204" pitchFamily="34" charset="0"/>
              </a:defRPr>
            </a:lvl3pPr>
            <a:lvl4pPr marL="1427163" indent="-201613">
              <a:spcBef>
                <a:spcPct val="30000"/>
              </a:spcBef>
              <a:defRPr sz="1200">
                <a:solidFill>
                  <a:schemeClr val="tx1"/>
                </a:solidFill>
                <a:latin typeface="Calibri" panose="020F0502020204030204" pitchFamily="34" charset="0"/>
              </a:defRPr>
            </a:lvl4pPr>
            <a:lvl5pPr marL="1836738" indent="-201613">
              <a:spcBef>
                <a:spcPct val="30000"/>
              </a:spcBef>
              <a:defRPr sz="1200">
                <a:solidFill>
                  <a:schemeClr val="tx1"/>
                </a:solidFill>
                <a:latin typeface="Calibri" panose="020F0502020204030204" pitchFamily="34" charset="0"/>
              </a:defRPr>
            </a:lvl5pPr>
            <a:lvl6pPr marL="2293938" indent="-201613" eaLnBrk="0" fontAlgn="base" hangingPunct="0">
              <a:spcBef>
                <a:spcPct val="30000"/>
              </a:spcBef>
              <a:spcAft>
                <a:spcPct val="0"/>
              </a:spcAft>
              <a:defRPr sz="1200">
                <a:solidFill>
                  <a:schemeClr val="tx1"/>
                </a:solidFill>
                <a:latin typeface="Calibri" panose="020F0502020204030204" pitchFamily="34" charset="0"/>
              </a:defRPr>
            </a:lvl6pPr>
            <a:lvl7pPr marL="2751138" indent="-201613" eaLnBrk="0" fontAlgn="base" hangingPunct="0">
              <a:spcBef>
                <a:spcPct val="30000"/>
              </a:spcBef>
              <a:spcAft>
                <a:spcPct val="0"/>
              </a:spcAft>
              <a:defRPr sz="1200">
                <a:solidFill>
                  <a:schemeClr val="tx1"/>
                </a:solidFill>
                <a:latin typeface="Calibri" panose="020F0502020204030204" pitchFamily="34" charset="0"/>
              </a:defRPr>
            </a:lvl7pPr>
            <a:lvl8pPr marL="3208338" indent="-201613" eaLnBrk="0" fontAlgn="base" hangingPunct="0">
              <a:spcBef>
                <a:spcPct val="30000"/>
              </a:spcBef>
              <a:spcAft>
                <a:spcPct val="0"/>
              </a:spcAft>
              <a:defRPr sz="1200">
                <a:solidFill>
                  <a:schemeClr val="tx1"/>
                </a:solidFill>
                <a:latin typeface="Calibri" panose="020F0502020204030204" pitchFamily="34" charset="0"/>
              </a:defRPr>
            </a:lvl8pPr>
            <a:lvl9pPr marL="3665538" indent="-2016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5AE3E75-7CB1-4A84-A2CE-BF15E3923F23}" type="slidenum">
              <a:rPr lang="en-GB" altLang="en-US" sz="1000" smtClean="0"/>
              <a:pPr>
                <a:spcBef>
                  <a:spcPct val="0"/>
                </a:spcBef>
              </a:pPr>
              <a:t>6</a:t>
            </a:fld>
            <a:endParaRPr lang="en-GB" altLang="en-US" sz="1000"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image background">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FF8318A8-7815-D640-B725-AC457E7ABD88}"/>
              </a:ext>
            </a:extLst>
          </p:cNvPr>
          <p:cNvSpPr>
            <a:spLocks noGrp="1"/>
          </p:cNvSpPr>
          <p:nvPr>
            <p:ph type="pic" sz="quarter" idx="13"/>
          </p:nvPr>
        </p:nvSpPr>
        <p:spPr>
          <a:xfrm>
            <a:off x="0" y="0"/>
            <a:ext cx="12192000" cy="6090289"/>
          </a:xfrm>
        </p:spPr>
        <p:txBody>
          <a:bodyPr/>
          <a:lstStyle/>
          <a:p>
            <a:r>
              <a:rPr lang="en-US" dirty="0"/>
              <a:t>Click icon to add picture</a:t>
            </a:r>
            <a:endParaRPr lang="en-GB" dirty="0"/>
          </a:p>
        </p:txBody>
      </p:sp>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187576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DAB033CC-1BB0-E14B-93AC-16BB7C5D7065}"/>
              </a:ext>
            </a:extLst>
          </p:cNvPr>
          <p:cNvSpPr>
            <a:spLocks noGrp="1"/>
          </p:cNvSpPr>
          <p:nvPr>
            <p:ph type="subTitle" idx="1"/>
          </p:nvPr>
        </p:nvSpPr>
        <p:spPr>
          <a:xfrm>
            <a:off x="720000" y="3434204"/>
            <a:ext cx="7832872" cy="962305"/>
          </a:xfrm>
        </p:spPr>
        <p:txBody>
          <a:bodyPr anchor="t" anchorCtr="0">
            <a:normAutofit/>
          </a:bodyPr>
          <a:lstStyle>
            <a:lvl1pPr marL="0" indent="0" algn="l">
              <a:lnSpc>
                <a:spcPts val="4000"/>
              </a:lnSpc>
              <a:buNone/>
              <a:defRPr sz="3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dirty="0"/>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2"/>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 Placeholder 4">
            <a:extLst>
              <a:ext uri="{FF2B5EF4-FFF2-40B4-BE49-F238E27FC236}">
                <a16:creationId xmlns:a16="http://schemas.microsoft.com/office/drawing/2014/main" id="{BE3F6B9D-A50B-8749-80FA-2C9350B60199}"/>
              </a:ext>
            </a:extLst>
          </p:cNvPr>
          <p:cNvSpPr>
            <a:spLocks noGrp="1"/>
          </p:cNvSpPr>
          <p:nvPr>
            <p:ph type="body" sz="quarter" idx="14" hasCustomPrompt="1"/>
          </p:nvPr>
        </p:nvSpPr>
        <p:spPr>
          <a:xfrm>
            <a:off x="10677600" y="363600"/>
            <a:ext cx="1126800" cy="792000"/>
          </a:xfrm>
          <a:blipFill>
            <a:blip r:embed="rId3"/>
            <a:stretch>
              <a:fillRect/>
            </a:stretch>
          </a:blipFill>
        </p:spPr>
        <p:txBody>
          <a:bodyPr/>
          <a:lstStyle>
            <a:lvl1pPr marL="0" indent="0">
              <a:buNone/>
              <a:defRPr/>
            </a:lvl1pPr>
          </a:lstStyle>
          <a:p>
            <a:pPr lvl="0"/>
            <a:r>
              <a:rPr lang="en-US"/>
              <a:t> </a:t>
            </a:r>
            <a:endParaRPr lang="en-GB"/>
          </a:p>
        </p:txBody>
      </p:sp>
      <p:sp>
        <p:nvSpPr>
          <p:cNvPr id="12" name="Text Placeholder 11">
            <a:extLst>
              <a:ext uri="{FF2B5EF4-FFF2-40B4-BE49-F238E27FC236}">
                <a16:creationId xmlns:a16="http://schemas.microsoft.com/office/drawing/2014/main" id="{DC22434C-E8B8-EE4A-B27A-CCDAD9842E21}"/>
              </a:ext>
            </a:extLst>
          </p:cNvPr>
          <p:cNvSpPr>
            <a:spLocks noGrp="1"/>
          </p:cNvSpPr>
          <p:nvPr>
            <p:ph type="body" sz="quarter" idx="15"/>
          </p:nvPr>
        </p:nvSpPr>
        <p:spPr>
          <a:xfrm>
            <a:off x="719999" y="4627543"/>
            <a:ext cx="4303713" cy="1219076"/>
          </a:xfrm>
        </p:spPr>
        <p:txBody>
          <a:bodyPr>
            <a:noAutofit/>
          </a:bodyPr>
          <a:lstStyle>
            <a:lvl1pPr marL="0" indent="0">
              <a:buNone/>
              <a:defRPr sz="2200">
                <a:solidFill>
                  <a:schemeClr val="bg1"/>
                </a:solidFill>
              </a:defRPr>
            </a:lvl1pPr>
            <a:lvl2pPr marL="271462" indent="0">
              <a:buNone/>
              <a:defRPr sz="2200">
                <a:solidFill>
                  <a:schemeClr val="bg1"/>
                </a:solidFill>
              </a:defRPr>
            </a:lvl2pPr>
            <a:lvl3pPr marL="577850" indent="0">
              <a:buNone/>
              <a:defRPr sz="2200">
                <a:solidFill>
                  <a:schemeClr val="bg1"/>
                </a:solidFill>
              </a:defRPr>
            </a:lvl3pPr>
            <a:lvl4pPr marL="895350" indent="0">
              <a:buNone/>
              <a:defRPr sz="2200">
                <a:solidFill>
                  <a:schemeClr val="bg1"/>
                </a:solidFill>
              </a:defRPr>
            </a:lvl4pPr>
            <a:lvl5pPr marL="1155700" indent="0">
              <a:buNone/>
              <a:defRPr sz="2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60382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pic>
        <p:nvPicPr>
          <p:cNvPr id="4" name="Picture 7" descr="ENA Powerpoint Page Banner.jpg">
            <a:extLst>
              <a:ext uri="{FF2B5EF4-FFF2-40B4-BE49-F238E27FC236}">
                <a16:creationId xmlns:a16="http://schemas.microsoft.com/office/drawing/2014/main" id="{FC8A4D4D-7930-4864-AA99-629BA66BDF5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10">
            <a:extLst>
              <a:ext uri="{FF2B5EF4-FFF2-40B4-BE49-F238E27FC236}">
                <a16:creationId xmlns:a16="http://schemas.microsoft.com/office/drawing/2014/main" id="{04431726-8254-40C4-B122-C4723B9DC610}"/>
              </a:ext>
            </a:extLst>
          </p:cNvPr>
          <p:cNvSpPr txBox="1">
            <a:spLocks/>
          </p:cNvSpPr>
          <p:nvPr/>
        </p:nvSpPr>
        <p:spPr bwMode="auto">
          <a:xfrm>
            <a:off x="239185" y="6524626"/>
            <a:ext cx="673100" cy="333375"/>
          </a:xfrm>
          <a:prstGeom prst="rect">
            <a:avLst/>
          </a:prstGeom>
          <a:noFill/>
          <a:ln>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fld id="{F9CF1DE9-0CDC-467C-8BF1-F93186A249E3}" type="slidenum">
              <a:rPr lang="en-GB" altLang="en-US" sz="1200" smtClean="0">
                <a:solidFill>
                  <a:schemeClr val="bg1"/>
                </a:solidFill>
              </a:rPr>
              <a:pPr eaLnBrk="1" hangingPunct="1">
                <a:defRPr/>
              </a:pPr>
              <a:t>‹#›</a:t>
            </a:fld>
            <a:endParaRPr lang="en-GB" altLang="en-US" sz="1200" b="1" dirty="0">
              <a:solidFill>
                <a:schemeClr val="bg1"/>
              </a:solidFill>
            </a:endParaRPr>
          </a:p>
        </p:txBody>
      </p:sp>
      <p:sp>
        <p:nvSpPr>
          <p:cNvPr id="6" name="TextBox 11">
            <a:extLst>
              <a:ext uri="{FF2B5EF4-FFF2-40B4-BE49-F238E27FC236}">
                <a16:creationId xmlns:a16="http://schemas.microsoft.com/office/drawing/2014/main" id="{A8E2189F-24B6-4B20-8CB1-C9C746EA1982}"/>
              </a:ext>
            </a:extLst>
          </p:cNvPr>
          <p:cNvSpPr txBox="1">
            <a:spLocks noChangeArrowheads="1"/>
          </p:cNvSpPr>
          <p:nvPr/>
        </p:nvSpPr>
        <p:spPr bwMode="auto">
          <a:xfrm>
            <a:off x="4127500" y="6524626"/>
            <a:ext cx="3649133" cy="307975"/>
          </a:xfrm>
          <a:prstGeom prst="rect">
            <a:avLst/>
          </a:prstGeom>
          <a:noFill/>
          <a:ln>
            <a:noFill/>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GB" sz="1400" b="1" dirty="0">
                <a:solidFill>
                  <a:schemeClr val="bg1"/>
                </a:solidFill>
              </a:rPr>
              <a:t>Energy Networks Association</a:t>
            </a:r>
            <a:endParaRPr lang="en-GB" sz="1400" dirty="0">
              <a:latin typeface="Calibri" panose="020F0502020204030204" pitchFamily="34" charset="0"/>
            </a:endParaRPr>
          </a:p>
        </p:txBody>
      </p:sp>
      <p:sp>
        <p:nvSpPr>
          <p:cNvPr id="10" name="Text Placeholder 2"/>
          <p:cNvSpPr>
            <a:spLocks noGrp="1"/>
          </p:cNvSpPr>
          <p:nvPr>
            <p:ph idx="13"/>
          </p:nvPr>
        </p:nvSpPr>
        <p:spPr bwMode="auto">
          <a:xfrm>
            <a:off x="609600" y="1600201"/>
            <a:ext cx="10972800" cy="4525963"/>
          </a:xfrm>
          <a:prstGeom prst="rect">
            <a:avLst/>
          </a:prstGeom>
          <a:noFill/>
          <a:ln w="9525">
            <a:noFill/>
            <a:miter lim="800000"/>
            <a:headEnd/>
            <a:tailEnd/>
          </a:ln>
        </p:spPr>
        <p:txBody>
          <a:bodyPr/>
          <a:lstStyle>
            <a:lvl1pPr algn="l">
              <a:defRPr sz="1600"/>
            </a:lvl1pPr>
            <a:lvl2pPr algn="l">
              <a:defRPr sz="1600"/>
            </a:lvl2pPr>
            <a:lvl3pPr algn="l">
              <a:defRPr sz="1600"/>
            </a:lvl3pPr>
            <a:lvl4pPr algn="l">
              <a:defRPr sz="1600"/>
            </a:lvl4pPr>
            <a:lvl5pPr algn="l">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7" name="Title 1"/>
          <p:cNvSpPr>
            <a:spLocks noGrp="1"/>
          </p:cNvSpPr>
          <p:nvPr>
            <p:ph type="title"/>
          </p:nvPr>
        </p:nvSpPr>
        <p:spPr>
          <a:xfrm>
            <a:off x="335360" y="188640"/>
            <a:ext cx="9505056" cy="720080"/>
          </a:xfrm>
        </p:spPr>
        <p:txBody>
          <a:bodyPr/>
          <a:lstStyle>
            <a:lvl1pPr algn="l">
              <a:defRPr lang="en-GB" sz="3200" kern="1200" dirty="0">
                <a:solidFill>
                  <a:schemeClr val="bg1"/>
                </a:solidFill>
                <a:latin typeface="Arial" charset="0"/>
                <a:ea typeface="+mn-ea"/>
                <a:cs typeface="Arial" charset="0"/>
              </a:defRPr>
            </a:lvl1pPr>
          </a:lstStyle>
          <a:p>
            <a:r>
              <a:rPr lang="en-US"/>
              <a:t>Click to edit Master title style</a:t>
            </a:r>
            <a:endParaRPr lang="en-GB" dirty="0"/>
          </a:p>
        </p:txBody>
      </p:sp>
    </p:spTree>
    <p:extLst>
      <p:ext uri="{BB962C8B-B14F-4D97-AF65-F5344CB8AC3E}">
        <p14:creationId xmlns:p14="http://schemas.microsoft.com/office/powerpoint/2010/main" val="724880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blue backgroun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1C1EBEA-6021-EA4F-BC22-34A978EACAB1}"/>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1" name="Picture 10">
            <a:extLst>
              <a:ext uri="{FF2B5EF4-FFF2-40B4-BE49-F238E27FC236}">
                <a16:creationId xmlns:a16="http://schemas.microsoft.com/office/drawing/2014/main" id="{4F3C81DC-B219-0A42-BB33-8E76DD02D02E}"/>
              </a:ext>
            </a:extLst>
          </p:cNvPr>
          <p:cNvPicPr>
            <a:picLocks noChangeAspect="1"/>
          </p:cNvPicPr>
          <p:nvPr userDrawn="1"/>
        </p:nvPicPr>
        <p:blipFill>
          <a:blip r:embed="rId2"/>
          <a:stretch>
            <a:fillRect/>
          </a:stretch>
        </p:blipFill>
        <p:spPr>
          <a:xfrm>
            <a:off x="10677600" y="365078"/>
            <a:ext cx="1126699" cy="792404"/>
          </a:xfrm>
          <a:prstGeom prst="rect">
            <a:avLst/>
          </a:prstGeom>
        </p:spPr>
      </p:pic>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187576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DAB033CC-1BB0-E14B-93AC-16BB7C5D7065}"/>
              </a:ext>
            </a:extLst>
          </p:cNvPr>
          <p:cNvSpPr>
            <a:spLocks noGrp="1"/>
          </p:cNvSpPr>
          <p:nvPr>
            <p:ph type="subTitle" idx="1"/>
          </p:nvPr>
        </p:nvSpPr>
        <p:spPr>
          <a:xfrm>
            <a:off x="720000" y="3434204"/>
            <a:ext cx="7832872" cy="962305"/>
          </a:xfrm>
        </p:spPr>
        <p:txBody>
          <a:bodyPr anchor="t" anchorCtr="0">
            <a:normAutofit/>
          </a:bodyPr>
          <a:lstStyle>
            <a:lvl1pPr marL="0" indent="0" algn="l">
              <a:lnSpc>
                <a:spcPts val="4000"/>
              </a:lnSpc>
              <a:buNone/>
              <a:defRPr sz="3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dirty="0"/>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 Placeholder 11">
            <a:extLst>
              <a:ext uri="{FF2B5EF4-FFF2-40B4-BE49-F238E27FC236}">
                <a16:creationId xmlns:a16="http://schemas.microsoft.com/office/drawing/2014/main" id="{DC22434C-E8B8-EE4A-B27A-CCDAD9842E21}"/>
              </a:ext>
            </a:extLst>
          </p:cNvPr>
          <p:cNvSpPr>
            <a:spLocks noGrp="1"/>
          </p:cNvSpPr>
          <p:nvPr>
            <p:ph type="body" sz="quarter" idx="15"/>
          </p:nvPr>
        </p:nvSpPr>
        <p:spPr>
          <a:xfrm>
            <a:off x="719999" y="4627543"/>
            <a:ext cx="4303713" cy="1219076"/>
          </a:xfrm>
        </p:spPr>
        <p:txBody>
          <a:bodyPr>
            <a:noAutofit/>
          </a:bodyPr>
          <a:lstStyle>
            <a:lvl1pPr marL="0" indent="0">
              <a:buNone/>
              <a:defRPr sz="2200">
                <a:solidFill>
                  <a:schemeClr val="bg1"/>
                </a:solidFill>
              </a:defRPr>
            </a:lvl1pPr>
            <a:lvl2pPr marL="271462" indent="0">
              <a:buNone/>
              <a:defRPr sz="2200">
                <a:solidFill>
                  <a:schemeClr val="bg1"/>
                </a:solidFill>
              </a:defRPr>
            </a:lvl2pPr>
            <a:lvl3pPr marL="577850" indent="0">
              <a:buNone/>
              <a:defRPr sz="2200">
                <a:solidFill>
                  <a:schemeClr val="bg1"/>
                </a:solidFill>
              </a:defRPr>
            </a:lvl3pPr>
            <a:lvl4pPr marL="895350" indent="0">
              <a:buNone/>
              <a:defRPr sz="2200">
                <a:solidFill>
                  <a:schemeClr val="bg1"/>
                </a:solidFill>
              </a:defRPr>
            </a:lvl4pPr>
            <a:lvl5pPr marL="1155700" indent="0">
              <a:buNone/>
              <a:defRPr sz="2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65962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image background">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FF8318A8-7815-D640-B725-AC457E7ABD88}"/>
              </a:ext>
            </a:extLst>
          </p:cNvPr>
          <p:cNvSpPr>
            <a:spLocks noGrp="1"/>
          </p:cNvSpPr>
          <p:nvPr>
            <p:ph type="pic" sz="quarter" idx="13"/>
          </p:nvPr>
        </p:nvSpPr>
        <p:spPr>
          <a:xfrm>
            <a:off x="0" y="0"/>
            <a:ext cx="12192000" cy="6090289"/>
          </a:xfrm>
        </p:spPr>
        <p:txBody>
          <a:bodyPr/>
          <a:lstStyle/>
          <a:p>
            <a:r>
              <a:rPr lang="en-US" dirty="0"/>
              <a:t>Click icon to add picture</a:t>
            </a:r>
            <a:endParaRPr lang="en-GB" dirty="0"/>
          </a:p>
        </p:txBody>
      </p:sp>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352907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dirty="0"/>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2"/>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 Placeholder 4">
            <a:extLst>
              <a:ext uri="{FF2B5EF4-FFF2-40B4-BE49-F238E27FC236}">
                <a16:creationId xmlns:a16="http://schemas.microsoft.com/office/drawing/2014/main" id="{BE3F6B9D-A50B-8749-80FA-2C9350B60199}"/>
              </a:ext>
            </a:extLst>
          </p:cNvPr>
          <p:cNvSpPr>
            <a:spLocks noGrp="1"/>
          </p:cNvSpPr>
          <p:nvPr>
            <p:ph type="body" sz="quarter" idx="14" hasCustomPrompt="1"/>
          </p:nvPr>
        </p:nvSpPr>
        <p:spPr>
          <a:xfrm>
            <a:off x="10677600" y="363600"/>
            <a:ext cx="1126800" cy="792000"/>
          </a:xfrm>
          <a:blipFill>
            <a:blip r:embed="rId3"/>
            <a:stretch>
              <a:fillRect/>
            </a:stretch>
          </a:blipFill>
        </p:spPr>
        <p:txBody>
          <a:bodyPr/>
          <a:lstStyle>
            <a:lvl1pPr marL="0" indent="0">
              <a:buNone/>
              <a:defRPr/>
            </a:lvl1pPr>
          </a:lstStyle>
          <a:p>
            <a:pPr lvl="0"/>
            <a:r>
              <a:rPr lang="en-US"/>
              <a:t> </a:t>
            </a:r>
            <a:endParaRPr lang="en-GB"/>
          </a:p>
        </p:txBody>
      </p:sp>
    </p:spTree>
    <p:extLst>
      <p:ext uri="{BB962C8B-B14F-4D97-AF65-F5344CB8AC3E}">
        <p14:creationId xmlns:p14="http://schemas.microsoft.com/office/powerpoint/2010/main" val="1426756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blue backgroun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11A0B1D-523E-3643-8D18-C48F29FD37F9}"/>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1" name="Picture 10">
            <a:extLst>
              <a:ext uri="{FF2B5EF4-FFF2-40B4-BE49-F238E27FC236}">
                <a16:creationId xmlns:a16="http://schemas.microsoft.com/office/drawing/2014/main" id="{E18DD819-3839-D14E-982F-1E236F8FD41B}"/>
              </a:ext>
            </a:extLst>
          </p:cNvPr>
          <p:cNvPicPr>
            <a:picLocks noChangeAspect="1"/>
          </p:cNvPicPr>
          <p:nvPr userDrawn="1"/>
        </p:nvPicPr>
        <p:blipFill>
          <a:blip r:embed="rId2"/>
          <a:stretch>
            <a:fillRect/>
          </a:stretch>
        </p:blipFill>
        <p:spPr>
          <a:xfrm>
            <a:off x="10677600" y="365078"/>
            <a:ext cx="1126699" cy="792404"/>
          </a:xfrm>
          <a:prstGeom prst="rect">
            <a:avLst/>
          </a:prstGeom>
        </p:spPr>
      </p:pic>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352907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dirty="0"/>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4213892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White tex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a:noAutofit/>
          </a:bodyPr>
          <a:lstStyle>
            <a:lvl1pPr marL="0" indent="0">
              <a:lnSpc>
                <a:spcPts val="2200"/>
              </a:lnSpc>
              <a:spcBef>
                <a:spcPts val="800"/>
              </a:spcBef>
              <a:buClr>
                <a:schemeClr val="accent2"/>
              </a:buClr>
              <a:buNone/>
              <a:defRPr sz="1900" b="1">
                <a:solidFill>
                  <a:schemeClr val="tx2"/>
                </a:solidFill>
              </a:defRPr>
            </a:lvl1pPr>
            <a:lvl2pPr marL="7938" indent="0">
              <a:lnSpc>
                <a:spcPts val="2200"/>
              </a:lnSpc>
              <a:buClr>
                <a:schemeClr val="accent2"/>
              </a:buClr>
              <a:buNone/>
              <a:tabLst/>
              <a:defRPr sz="1900"/>
            </a:lvl2pPr>
            <a:lvl3pPr marL="266700" indent="-258763">
              <a:lnSpc>
                <a:spcPts val="2200"/>
              </a:lnSpc>
              <a:buClr>
                <a:schemeClr val="accent4"/>
              </a:buClr>
              <a:buFont typeface="Arial" panose="020B0604020202020204" pitchFamily="34" charset="0"/>
              <a:buChar char="•"/>
              <a:tabLst/>
              <a:defRPr sz="1900"/>
            </a:lvl3pPr>
            <a:lvl4pPr marL="533400" indent="-266700">
              <a:lnSpc>
                <a:spcPts val="2200"/>
              </a:lnSpc>
              <a:buClr>
                <a:schemeClr val="accent4"/>
              </a:buClr>
              <a:tabLst/>
              <a:defRPr sz="1900"/>
            </a:lvl4pPr>
            <a:lvl5pPr marL="846138" indent="-266700">
              <a:lnSpc>
                <a:spcPts val="2200"/>
              </a:lnSpc>
              <a:buClr>
                <a:schemeClr val="accent4"/>
              </a:buClr>
              <a:tabLst/>
              <a:defRPr sz="1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dirty="0"/>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32629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Grey text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3621A0-B3EB-684D-AE09-E7151CA08E4F}"/>
              </a:ext>
            </a:extLst>
          </p:cNvPr>
          <p:cNvSpPr/>
          <p:nvPr userDrawn="1"/>
        </p:nvSpPr>
        <p:spPr>
          <a:xfrm>
            <a:off x="0" y="1"/>
            <a:ext cx="12192000" cy="60902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a:noAutofit/>
          </a:bodyPr>
          <a:lstStyle>
            <a:lvl1pPr marL="0" indent="0">
              <a:lnSpc>
                <a:spcPts val="2200"/>
              </a:lnSpc>
              <a:spcBef>
                <a:spcPts val="800"/>
              </a:spcBef>
              <a:buClr>
                <a:schemeClr val="accent2"/>
              </a:buClr>
              <a:buNone/>
              <a:defRPr sz="1900" b="1">
                <a:solidFill>
                  <a:schemeClr val="tx2"/>
                </a:solidFill>
              </a:defRPr>
            </a:lvl1pPr>
            <a:lvl2pPr marL="7938" indent="0">
              <a:lnSpc>
                <a:spcPts val="2200"/>
              </a:lnSpc>
              <a:buClr>
                <a:schemeClr val="accent2"/>
              </a:buClr>
              <a:buNone/>
              <a:tabLst/>
              <a:defRPr sz="1900"/>
            </a:lvl2pPr>
            <a:lvl3pPr marL="266700" indent="-258763">
              <a:lnSpc>
                <a:spcPts val="2200"/>
              </a:lnSpc>
              <a:buClr>
                <a:schemeClr val="accent4"/>
              </a:buClr>
              <a:buFont typeface="Arial" panose="020B0604020202020204" pitchFamily="34" charset="0"/>
              <a:buChar char="•"/>
              <a:tabLst/>
              <a:defRPr sz="1900"/>
            </a:lvl3pPr>
            <a:lvl4pPr marL="533400" indent="-266700">
              <a:lnSpc>
                <a:spcPts val="2200"/>
              </a:lnSpc>
              <a:buClr>
                <a:schemeClr val="accent4"/>
              </a:buClr>
              <a:tabLst/>
              <a:defRPr sz="1900"/>
            </a:lvl4pPr>
            <a:lvl5pPr marL="846138" indent="-266700">
              <a:lnSpc>
                <a:spcPts val="2200"/>
              </a:lnSpc>
              <a:buClr>
                <a:schemeClr val="accent4"/>
              </a:buClr>
              <a:tabLst/>
              <a:defRPr sz="1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dirty="0"/>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161465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hree column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numCol="3" spcCol="108000">
            <a:noAutofit/>
          </a:bodyPr>
          <a:lstStyle>
            <a:lvl1pPr marL="0" indent="0">
              <a:lnSpc>
                <a:spcPct val="110000"/>
              </a:lnSpc>
              <a:spcBef>
                <a:spcPts val="600"/>
              </a:spcBef>
              <a:buClr>
                <a:schemeClr val="accent2"/>
              </a:buClr>
              <a:buNone/>
              <a:defRPr sz="1300" b="1">
                <a:solidFill>
                  <a:schemeClr val="tx2"/>
                </a:solidFill>
              </a:defRPr>
            </a:lvl1pPr>
            <a:lvl2pPr marL="7938" indent="0">
              <a:lnSpc>
                <a:spcPct val="110000"/>
              </a:lnSpc>
              <a:spcBef>
                <a:spcPts val="200"/>
              </a:spcBef>
              <a:buClr>
                <a:schemeClr val="accent2"/>
              </a:buClr>
              <a:buNone/>
              <a:tabLst/>
              <a:defRPr sz="1300"/>
            </a:lvl2pPr>
            <a:lvl3pPr marL="182563" indent="-174625">
              <a:lnSpc>
                <a:spcPct val="110000"/>
              </a:lnSpc>
              <a:spcBef>
                <a:spcPts val="200"/>
              </a:spcBef>
              <a:buClr>
                <a:schemeClr val="accent4"/>
              </a:buClr>
              <a:buFont typeface="Arial" panose="020B0604020202020204" pitchFamily="34" charset="0"/>
              <a:buChar char="•"/>
              <a:tabLst/>
              <a:defRPr sz="1300"/>
            </a:lvl3pPr>
            <a:lvl4pPr marL="404813" indent="-176213">
              <a:lnSpc>
                <a:spcPct val="110000"/>
              </a:lnSpc>
              <a:spcBef>
                <a:spcPts val="200"/>
              </a:spcBef>
              <a:buClr>
                <a:schemeClr val="accent4"/>
              </a:buClr>
              <a:tabLst/>
              <a:defRPr sz="1300"/>
            </a:lvl4pPr>
            <a:lvl5pPr marL="625475" indent="-174625">
              <a:lnSpc>
                <a:spcPct val="110000"/>
              </a:lnSpc>
              <a:spcBef>
                <a:spcPts val="200"/>
              </a:spcBef>
              <a:buClr>
                <a:schemeClr val="accent4"/>
              </a:buClr>
              <a:tabLst/>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dirty="0"/>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504713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hree columns grey backgroun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0D81AC-089D-5F48-AA68-F1E3BC03B92B}"/>
              </a:ext>
            </a:extLst>
          </p:cNvPr>
          <p:cNvSpPr/>
          <p:nvPr userDrawn="1"/>
        </p:nvSpPr>
        <p:spPr>
          <a:xfrm>
            <a:off x="0" y="1"/>
            <a:ext cx="12192000" cy="60902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numCol="3" spcCol="108000">
            <a:noAutofit/>
          </a:bodyPr>
          <a:lstStyle>
            <a:lvl1pPr marL="0" indent="0">
              <a:lnSpc>
                <a:spcPct val="110000"/>
              </a:lnSpc>
              <a:spcBef>
                <a:spcPts val="600"/>
              </a:spcBef>
              <a:buClr>
                <a:schemeClr val="accent2"/>
              </a:buClr>
              <a:buNone/>
              <a:defRPr sz="1300" b="1">
                <a:solidFill>
                  <a:schemeClr val="tx2"/>
                </a:solidFill>
              </a:defRPr>
            </a:lvl1pPr>
            <a:lvl2pPr marL="7938" indent="0">
              <a:lnSpc>
                <a:spcPct val="110000"/>
              </a:lnSpc>
              <a:spcBef>
                <a:spcPts val="200"/>
              </a:spcBef>
              <a:buClr>
                <a:schemeClr val="accent2"/>
              </a:buClr>
              <a:buNone/>
              <a:tabLst/>
              <a:defRPr sz="1300"/>
            </a:lvl2pPr>
            <a:lvl3pPr marL="182563" indent="-174625">
              <a:lnSpc>
                <a:spcPct val="110000"/>
              </a:lnSpc>
              <a:spcBef>
                <a:spcPts val="200"/>
              </a:spcBef>
              <a:buClr>
                <a:schemeClr val="accent4"/>
              </a:buClr>
              <a:buFont typeface="Arial" panose="020B0604020202020204" pitchFamily="34" charset="0"/>
              <a:buChar char="•"/>
              <a:tabLst/>
              <a:defRPr sz="1300"/>
            </a:lvl3pPr>
            <a:lvl4pPr marL="404813" indent="-176213">
              <a:lnSpc>
                <a:spcPct val="110000"/>
              </a:lnSpc>
              <a:spcBef>
                <a:spcPts val="200"/>
              </a:spcBef>
              <a:buClr>
                <a:schemeClr val="accent4"/>
              </a:buClr>
              <a:tabLst/>
              <a:defRPr sz="1300"/>
            </a:lvl4pPr>
            <a:lvl5pPr marL="625475" indent="-174625">
              <a:lnSpc>
                <a:spcPct val="110000"/>
              </a:lnSpc>
              <a:spcBef>
                <a:spcPts val="200"/>
              </a:spcBef>
              <a:buClr>
                <a:schemeClr val="accent4"/>
              </a:buClr>
              <a:tabLst/>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dirty="0"/>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389399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 slide editable dat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229CC56-CE9D-AC4A-88F4-E1F37208D035}"/>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7" name="Picture 6">
            <a:extLst>
              <a:ext uri="{FF2B5EF4-FFF2-40B4-BE49-F238E27FC236}">
                <a16:creationId xmlns:a16="http://schemas.microsoft.com/office/drawing/2014/main" id="{7BADC050-BCFF-C545-AB53-D940716D9061}"/>
              </a:ext>
            </a:extLst>
          </p:cNvPr>
          <p:cNvPicPr>
            <a:picLocks noChangeAspect="1"/>
          </p:cNvPicPr>
          <p:nvPr userDrawn="1"/>
        </p:nvPicPr>
        <p:blipFill>
          <a:blip r:embed="rId2"/>
          <a:stretch>
            <a:fillRect/>
          </a:stretch>
        </p:blipFill>
        <p:spPr>
          <a:xfrm>
            <a:off x="720000" y="2930856"/>
            <a:ext cx="1126699" cy="792404"/>
          </a:xfrm>
          <a:prstGeom prst="rect">
            <a:avLst/>
          </a:prstGeom>
        </p:spPr>
      </p:pic>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TextBox 10">
            <a:extLst>
              <a:ext uri="{FF2B5EF4-FFF2-40B4-BE49-F238E27FC236}">
                <a16:creationId xmlns:a16="http://schemas.microsoft.com/office/drawing/2014/main" id="{7690733C-3A1C-F541-A5D2-872F336705D9}"/>
              </a:ext>
            </a:extLst>
          </p:cNvPr>
          <p:cNvSpPr txBox="1"/>
          <p:nvPr userDrawn="1"/>
        </p:nvSpPr>
        <p:spPr>
          <a:xfrm>
            <a:off x="720000" y="4224991"/>
            <a:ext cx="2150650" cy="1154162"/>
          </a:xfrm>
          <a:prstGeom prst="rect">
            <a:avLst/>
          </a:prstGeom>
          <a:noFill/>
        </p:spPr>
        <p:txBody>
          <a:bodyPr wrap="square" lIns="0" tIns="0" rIns="0" bIns="0" rtlCol="0">
            <a:spAutoFit/>
          </a:bodyPr>
          <a:lstStyle/>
          <a:p>
            <a:r>
              <a:rPr lang="en-GB" sz="1000" b="1" dirty="0">
                <a:solidFill>
                  <a:schemeClr val="bg1"/>
                </a:solidFill>
              </a:rPr>
              <a:t>Energy Networks Association</a:t>
            </a:r>
          </a:p>
          <a:p>
            <a:r>
              <a:rPr lang="en-GB" sz="1000" dirty="0">
                <a:solidFill>
                  <a:schemeClr val="bg1"/>
                </a:solidFill>
              </a:rPr>
              <a:t>4 More London Riverside</a:t>
            </a:r>
          </a:p>
          <a:p>
            <a:r>
              <a:rPr lang="en-GB" sz="1000" dirty="0">
                <a:solidFill>
                  <a:schemeClr val="bg1"/>
                </a:solidFill>
              </a:rPr>
              <a:t>London SE1 2AU</a:t>
            </a:r>
          </a:p>
          <a:p>
            <a:pPr>
              <a:spcAft>
                <a:spcPts val="600"/>
              </a:spcAft>
            </a:pPr>
            <a:r>
              <a:rPr lang="en-GB" sz="1000" dirty="0">
                <a:solidFill>
                  <a:schemeClr val="bg1"/>
                </a:solidFill>
              </a:rPr>
              <a:t>t. +44 (0)20 7706 5100 </a:t>
            </a:r>
          </a:p>
          <a:p>
            <a:r>
              <a:rPr lang="en-GB" sz="1000" dirty="0">
                <a:solidFill>
                  <a:schemeClr val="bg1"/>
                </a:solidFill>
              </a:rPr>
              <a:t>    @EnergyNetworks</a:t>
            </a:r>
          </a:p>
          <a:p>
            <a:r>
              <a:rPr lang="en-GB" sz="1000" b="1" dirty="0">
                <a:solidFill>
                  <a:schemeClr val="accent3"/>
                </a:solidFill>
              </a:rPr>
              <a:t>energynetworks.org</a:t>
            </a:r>
          </a:p>
          <a:p>
            <a:endParaRPr lang="en-GB" sz="1000" dirty="0">
              <a:solidFill>
                <a:schemeClr val="bg1"/>
              </a:solidFill>
            </a:endParaRPr>
          </a:p>
        </p:txBody>
      </p:sp>
      <p:sp>
        <p:nvSpPr>
          <p:cNvPr id="12" name="TextBox 11">
            <a:extLst>
              <a:ext uri="{FF2B5EF4-FFF2-40B4-BE49-F238E27FC236}">
                <a16:creationId xmlns:a16="http://schemas.microsoft.com/office/drawing/2014/main" id="{94000841-12F3-6E47-A63B-FFE74C0CC0C8}"/>
              </a:ext>
            </a:extLst>
          </p:cNvPr>
          <p:cNvSpPr txBox="1"/>
          <p:nvPr userDrawn="1"/>
        </p:nvSpPr>
        <p:spPr>
          <a:xfrm>
            <a:off x="720000" y="5621152"/>
            <a:ext cx="4134581" cy="224677"/>
          </a:xfrm>
          <a:prstGeom prst="rect">
            <a:avLst/>
          </a:prstGeom>
          <a:noFill/>
        </p:spPr>
        <p:txBody>
          <a:bodyPr wrap="square" lIns="0" tIns="0" rIns="0" bIns="0" rtlCol="0">
            <a:spAutoFit/>
          </a:bodyPr>
          <a:lstStyle/>
          <a:p>
            <a:r>
              <a:rPr lang="en-GB" sz="730" b="0" dirty="0">
                <a:solidFill>
                  <a:schemeClr val="bg1"/>
                </a:solidFill>
              </a:rPr>
              <a:t>Energy Networks Association Limited is a company registered in England &amp; Wales No. 04832301</a:t>
            </a:r>
          </a:p>
          <a:p>
            <a:r>
              <a:rPr lang="en-GB" sz="730" b="0" dirty="0">
                <a:solidFill>
                  <a:schemeClr val="bg1"/>
                </a:solidFill>
              </a:rPr>
              <a:t>Registered office: 4 More London Riverside, London SE1 2AU</a:t>
            </a:r>
          </a:p>
        </p:txBody>
      </p:sp>
      <p:pic>
        <p:nvPicPr>
          <p:cNvPr id="14" name="Picture 13">
            <a:extLst>
              <a:ext uri="{FF2B5EF4-FFF2-40B4-BE49-F238E27FC236}">
                <a16:creationId xmlns:a16="http://schemas.microsoft.com/office/drawing/2014/main" id="{BE0176C1-3171-F14F-A2A7-072D0A4873B2}"/>
              </a:ext>
            </a:extLst>
          </p:cNvPr>
          <p:cNvPicPr>
            <a:picLocks noChangeAspect="1"/>
          </p:cNvPicPr>
          <p:nvPr userDrawn="1"/>
        </p:nvPicPr>
        <p:blipFill>
          <a:blip r:embed="rId4"/>
          <a:stretch>
            <a:fillRect/>
          </a:stretch>
        </p:blipFill>
        <p:spPr>
          <a:xfrm>
            <a:off x="720000" y="4949308"/>
            <a:ext cx="121375" cy="94403"/>
          </a:xfrm>
          <a:prstGeom prst="rect">
            <a:avLst/>
          </a:prstGeom>
        </p:spPr>
      </p:pic>
      <p:sp>
        <p:nvSpPr>
          <p:cNvPr id="3" name="Text Placeholder 2">
            <a:extLst>
              <a:ext uri="{FF2B5EF4-FFF2-40B4-BE49-F238E27FC236}">
                <a16:creationId xmlns:a16="http://schemas.microsoft.com/office/drawing/2014/main" id="{8CBF64F1-74AF-8148-922B-93C1F8B12475}"/>
              </a:ext>
            </a:extLst>
          </p:cNvPr>
          <p:cNvSpPr>
            <a:spLocks noGrp="1"/>
          </p:cNvSpPr>
          <p:nvPr>
            <p:ph type="body" sz="quarter" idx="10"/>
          </p:nvPr>
        </p:nvSpPr>
        <p:spPr>
          <a:xfrm>
            <a:off x="720000" y="5389754"/>
            <a:ext cx="1355290" cy="200013"/>
          </a:xfrm>
        </p:spPr>
        <p:txBody>
          <a:bodyPr>
            <a:noAutofit/>
          </a:bodyPr>
          <a:lstStyle>
            <a:lvl1pPr marL="0" indent="0">
              <a:lnSpc>
                <a:spcPct val="100000"/>
              </a:lnSpc>
              <a:spcBef>
                <a:spcPts val="0"/>
              </a:spcBef>
              <a:buNone/>
              <a:defRPr sz="730">
                <a:solidFill>
                  <a:schemeClr val="bg1"/>
                </a:solidFill>
              </a:defRPr>
            </a:lvl1pPr>
            <a:lvl2pPr marL="271462" indent="0">
              <a:lnSpc>
                <a:spcPct val="100000"/>
              </a:lnSpc>
              <a:spcBef>
                <a:spcPts val="0"/>
              </a:spcBef>
              <a:buNone/>
              <a:defRPr sz="730">
                <a:solidFill>
                  <a:schemeClr val="bg1"/>
                </a:solidFill>
              </a:defRPr>
            </a:lvl2pPr>
            <a:lvl3pPr marL="577850" indent="0">
              <a:lnSpc>
                <a:spcPct val="100000"/>
              </a:lnSpc>
              <a:spcBef>
                <a:spcPts val="0"/>
              </a:spcBef>
              <a:buNone/>
              <a:defRPr sz="730">
                <a:solidFill>
                  <a:schemeClr val="bg1"/>
                </a:solidFill>
              </a:defRPr>
            </a:lvl3pPr>
            <a:lvl4pPr marL="895350" indent="0">
              <a:lnSpc>
                <a:spcPct val="100000"/>
              </a:lnSpc>
              <a:spcBef>
                <a:spcPts val="0"/>
              </a:spcBef>
              <a:buNone/>
              <a:defRPr sz="730">
                <a:solidFill>
                  <a:schemeClr val="bg1"/>
                </a:solidFill>
              </a:defRPr>
            </a:lvl4pPr>
            <a:lvl5pPr marL="1155700" indent="0">
              <a:lnSpc>
                <a:spcPct val="100000"/>
              </a:lnSpc>
              <a:spcBef>
                <a:spcPts val="0"/>
              </a:spcBef>
              <a:buNone/>
              <a:defRPr sz="73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209381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DC6520-C769-8547-9F0B-AE80CB24FE1E}"/>
              </a:ext>
            </a:extLst>
          </p:cNvPr>
          <p:cNvSpPr>
            <a:spLocks noGrp="1"/>
          </p:cNvSpPr>
          <p:nvPr>
            <p:ph type="title"/>
          </p:nvPr>
        </p:nvSpPr>
        <p:spPr>
          <a:xfrm>
            <a:off x="720000" y="288000"/>
            <a:ext cx="9000000" cy="936000"/>
          </a:xfrm>
          <a:prstGeom prst="rect">
            <a:avLst/>
          </a:prstGeom>
        </p:spPr>
        <p:txBody>
          <a:bodyPr vert="horz" lIns="0" tIns="0" rIns="0" bIns="0" rtlCol="0" anchor="b" anchorCtr="0">
            <a:no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043D08-9A52-454E-A52C-20C942309C06}"/>
              </a:ext>
            </a:extLst>
          </p:cNvPr>
          <p:cNvSpPr>
            <a:spLocks noGrp="1"/>
          </p:cNvSpPr>
          <p:nvPr>
            <p:ph type="body" idx="1"/>
          </p:nvPr>
        </p:nvSpPr>
        <p:spPr>
          <a:xfrm>
            <a:off x="720000" y="1800000"/>
            <a:ext cx="11037600" cy="3960000"/>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A42453E8-E7DC-A349-95CE-E1AA0F5F33F4}"/>
              </a:ext>
            </a:extLst>
          </p:cNvPr>
          <p:cNvSpPr>
            <a:spLocks noGrp="1"/>
          </p:cNvSpPr>
          <p:nvPr>
            <p:ph type="sldNum" sz="quarter" idx="4"/>
          </p:nvPr>
        </p:nvSpPr>
        <p:spPr>
          <a:xfrm>
            <a:off x="10677600" y="6320870"/>
            <a:ext cx="1080000" cy="360000"/>
          </a:xfrm>
          <a:prstGeom prst="rect">
            <a:avLst/>
          </a:prstGeom>
        </p:spPr>
        <p:txBody>
          <a:bodyPr vert="horz" lIns="0" tIns="0" rIns="0" bIns="0" rtlCol="0" anchor="ctr"/>
          <a:lstStyle>
            <a:lvl1pPr algn="l">
              <a:defRPr sz="1600">
                <a:solidFill>
                  <a:schemeClr val="accent1"/>
                </a:solidFill>
              </a:defRPr>
            </a:lvl1pPr>
          </a:lstStyle>
          <a:p>
            <a:fld id="{98FF217E-B86F-EA42-9607-BE163228A213}" type="slidenum">
              <a:rPr lang="en-GB"/>
              <a:pPr/>
              <a:t>‹#›</a:t>
            </a:fld>
            <a:endParaRPr lang="en-GB" dirty="0"/>
          </a:p>
        </p:txBody>
      </p:sp>
    </p:spTree>
    <p:extLst>
      <p:ext uri="{BB962C8B-B14F-4D97-AF65-F5344CB8AC3E}">
        <p14:creationId xmlns:p14="http://schemas.microsoft.com/office/powerpoint/2010/main" val="101015306"/>
      </p:ext>
    </p:extLst>
  </p:cSld>
  <p:clrMap bg1="lt1" tx1="dk1" bg2="lt2" tx2="dk2" accent1="accent1" accent2="accent2" accent3="accent3" accent4="accent4" accent5="accent5" accent6="accent6" hlink="hlink" folHlink="folHlink"/>
  <p:sldLayoutIdLst>
    <p:sldLayoutId id="2147483653" r:id="rId1"/>
    <p:sldLayoutId id="2147483657" r:id="rId2"/>
    <p:sldLayoutId id="2147483654" r:id="rId3"/>
    <p:sldLayoutId id="2147483658" r:id="rId4"/>
    <p:sldLayoutId id="2147483650" r:id="rId5"/>
    <p:sldLayoutId id="2147483659" r:id="rId6"/>
    <p:sldLayoutId id="2147483655" r:id="rId7"/>
    <p:sldLayoutId id="2147483660" r:id="rId8"/>
    <p:sldLayoutId id="2147483656" r:id="rId9"/>
    <p:sldLayoutId id="2147483661" r:id="rId10"/>
  </p:sldLayoutIdLst>
  <p:hf hdr="0" ftr="0" dt="0"/>
  <p:txStyles>
    <p:titleStyle>
      <a:lvl1pPr algn="l" defTabSz="914400" rtl="0" eaLnBrk="1" latinLnBrk="0" hangingPunct="1">
        <a:lnSpc>
          <a:spcPct val="90000"/>
        </a:lnSpc>
        <a:spcBef>
          <a:spcPct val="0"/>
        </a:spcBef>
        <a:buNone/>
        <a:defRPr sz="2300" b="1" u="sng" kern="1200" baseline="0">
          <a:solidFill>
            <a:schemeClr val="accent1"/>
          </a:solidFill>
          <a:uFill>
            <a:solidFill>
              <a:schemeClr val="accent2"/>
            </a:solidFill>
          </a:uFill>
          <a:latin typeface="+mj-lt"/>
          <a:ea typeface="+mj-ea"/>
          <a:cs typeface="+mj-cs"/>
        </a:defRPr>
      </a:lvl1pPr>
    </p:titleStyle>
    <p:bodyStyle>
      <a:lvl1pPr marL="228600" indent="-228600" algn="l" defTabSz="914400" rtl="0" eaLnBrk="1" latinLnBrk="0" hangingPunct="1">
        <a:lnSpc>
          <a:spcPts val="2200"/>
        </a:lnSpc>
        <a:spcBef>
          <a:spcPts val="400"/>
        </a:spcBef>
        <a:buClr>
          <a:schemeClr val="accent4"/>
        </a:buClr>
        <a:buFont typeface="Arial" panose="020B0604020202020204" pitchFamily="34" charset="0"/>
        <a:buChar char="•"/>
        <a:defRPr sz="1900" kern="1200">
          <a:solidFill>
            <a:schemeClr val="tx1"/>
          </a:solidFill>
          <a:latin typeface="+mn-lt"/>
          <a:ea typeface="+mn-ea"/>
          <a:cs typeface="+mn-cs"/>
        </a:defRPr>
      </a:lvl1pPr>
      <a:lvl2pPr marL="542925"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2pPr>
      <a:lvl3pPr marL="849313"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3pPr>
      <a:lvl4pPr marL="1155700" indent="-260350"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4pPr>
      <a:lvl5pPr marL="1427163"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205D0-5B81-E54C-BC9C-1A5C8306C6EA}"/>
              </a:ext>
            </a:extLst>
          </p:cNvPr>
          <p:cNvSpPr>
            <a:spLocks noGrp="1"/>
          </p:cNvSpPr>
          <p:nvPr>
            <p:ph type="ctrTitle"/>
          </p:nvPr>
        </p:nvSpPr>
        <p:spPr/>
        <p:txBody>
          <a:bodyPr/>
          <a:lstStyle/>
          <a:p>
            <a:r>
              <a:rPr lang="en-GB" dirty="0"/>
              <a:t>Energy Networks Association</a:t>
            </a:r>
          </a:p>
        </p:txBody>
      </p:sp>
      <p:sp>
        <p:nvSpPr>
          <p:cNvPr id="3" name="Subtitle 2">
            <a:extLst>
              <a:ext uri="{FF2B5EF4-FFF2-40B4-BE49-F238E27FC236}">
                <a16:creationId xmlns:a16="http://schemas.microsoft.com/office/drawing/2014/main" id="{43E9C02A-984B-4548-A0E0-6C6B462DEAEC}"/>
              </a:ext>
            </a:extLst>
          </p:cNvPr>
          <p:cNvSpPr>
            <a:spLocks noGrp="1"/>
          </p:cNvSpPr>
          <p:nvPr>
            <p:ph type="subTitle" idx="1"/>
          </p:nvPr>
        </p:nvSpPr>
        <p:spPr>
          <a:xfrm>
            <a:off x="720000" y="3434204"/>
            <a:ext cx="7832872" cy="1219076"/>
          </a:xfrm>
        </p:spPr>
        <p:txBody>
          <a:bodyPr/>
          <a:lstStyle/>
          <a:p>
            <a:r>
              <a:rPr lang="en-GB" dirty="0"/>
              <a:t>ENA TS 97-1 Issue 3 2021</a:t>
            </a:r>
          </a:p>
          <a:p>
            <a:r>
              <a:rPr lang="en-GB" dirty="0"/>
              <a:t>Revision Summary</a:t>
            </a:r>
          </a:p>
        </p:txBody>
      </p:sp>
      <p:sp>
        <p:nvSpPr>
          <p:cNvPr id="4" name="Slide Number Placeholder 3">
            <a:extLst>
              <a:ext uri="{FF2B5EF4-FFF2-40B4-BE49-F238E27FC236}">
                <a16:creationId xmlns:a16="http://schemas.microsoft.com/office/drawing/2014/main" id="{09776A9A-448E-8A4C-8353-C962B42D7E05}"/>
              </a:ext>
            </a:extLst>
          </p:cNvPr>
          <p:cNvSpPr>
            <a:spLocks noGrp="1"/>
          </p:cNvSpPr>
          <p:nvPr>
            <p:ph type="sldNum" sz="quarter" idx="12"/>
          </p:nvPr>
        </p:nvSpPr>
        <p:spPr/>
        <p:txBody>
          <a:bodyPr/>
          <a:lstStyle/>
          <a:p>
            <a:fld id="{98FF217E-B86F-EA42-9607-BE163228A213}" type="slidenum">
              <a:rPr lang="en-GB"/>
              <a:t>1</a:t>
            </a:fld>
            <a:endParaRPr lang="en-GB" dirty="0"/>
          </a:p>
        </p:txBody>
      </p:sp>
      <p:sp>
        <p:nvSpPr>
          <p:cNvPr id="5" name="Text Placeholder 4">
            <a:extLst>
              <a:ext uri="{FF2B5EF4-FFF2-40B4-BE49-F238E27FC236}">
                <a16:creationId xmlns:a16="http://schemas.microsoft.com/office/drawing/2014/main" id="{D31438FE-674C-F34A-A0A5-49094064CF72}"/>
              </a:ext>
            </a:extLst>
          </p:cNvPr>
          <p:cNvSpPr>
            <a:spLocks noGrp="1"/>
          </p:cNvSpPr>
          <p:nvPr>
            <p:ph type="body" sz="quarter" idx="15"/>
          </p:nvPr>
        </p:nvSpPr>
        <p:spPr/>
        <p:txBody>
          <a:bodyPr/>
          <a:lstStyle/>
          <a:p>
            <a:r>
              <a:rPr lang="en-GB" dirty="0"/>
              <a:t>01 December 2021</a:t>
            </a:r>
          </a:p>
        </p:txBody>
      </p:sp>
    </p:spTree>
    <p:extLst>
      <p:ext uri="{BB962C8B-B14F-4D97-AF65-F5344CB8AC3E}">
        <p14:creationId xmlns:p14="http://schemas.microsoft.com/office/powerpoint/2010/main" val="2898644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68D5D3-CA9F-4309-A80B-5504D3BF2A0A}"/>
              </a:ext>
            </a:extLst>
          </p:cNvPr>
          <p:cNvSpPr>
            <a:spLocks noGrp="1"/>
          </p:cNvSpPr>
          <p:nvPr>
            <p:ph type="title"/>
          </p:nvPr>
        </p:nvSpPr>
        <p:spPr>
          <a:xfrm>
            <a:off x="309564" y="188914"/>
            <a:ext cx="7129463" cy="719137"/>
          </a:xfrm>
        </p:spPr>
        <p:txBody>
          <a:bodyPr/>
          <a:lstStyle/>
          <a:p>
            <a:pPr eaLnBrk="1" hangingPunct="1">
              <a:defRPr/>
            </a:pPr>
            <a:r>
              <a:rPr sz="2400" dirty="0"/>
              <a:t>ENA TS </a:t>
            </a:r>
            <a:r>
              <a:rPr lang="en-GB" sz="2400" dirty="0"/>
              <a:t>97-1</a:t>
            </a:r>
            <a:r>
              <a:rPr sz="2400" dirty="0"/>
              <a:t> Issue 3 2021</a:t>
            </a:r>
            <a:br>
              <a:rPr sz="2400" dirty="0"/>
            </a:br>
            <a:r>
              <a:rPr sz="2400" dirty="0"/>
              <a:t>Revision Summary</a:t>
            </a:r>
          </a:p>
        </p:txBody>
      </p:sp>
      <p:sp>
        <p:nvSpPr>
          <p:cNvPr id="9219" name="Text Box 6">
            <a:extLst>
              <a:ext uri="{FF2B5EF4-FFF2-40B4-BE49-F238E27FC236}">
                <a16:creationId xmlns:a16="http://schemas.microsoft.com/office/drawing/2014/main" id="{F08D7687-7577-439C-8802-8C6E983732D3}"/>
              </a:ext>
            </a:extLst>
          </p:cNvPr>
          <p:cNvSpPr>
            <a:spLocks noGrp="1"/>
          </p:cNvSpPr>
          <p:nvPr>
            <p:ph idx="13"/>
          </p:nvPr>
        </p:nvSpPr>
        <p:spPr>
          <a:xfrm>
            <a:off x="1919289" y="1492028"/>
            <a:ext cx="8137525" cy="282129"/>
          </a:xfrm>
          <a:ln/>
        </p:spPr>
        <p:txBody>
          <a:bodyPr>
            <a:spAutoFit/>
          </a:bodyPr>
          <a:lstStyle/>
          <a:p>
            <a:pPr algn="ctr">
              <a:spcBef>
                <a:spcPct val="50000"/>
              </a:spcBef>
              <a:buFont typeface="Arial" panose="020B0604020202020204" pitchFamily="34" charset="0"/>
              <a:buNone/>
            </a:pPr>
            <a:r>
              <a:rPr lang="en-GB" altLang="en-US" sz="2400" b="1" u="sng" dirty="0">
                <a:solidFill>
                  <a:srgbClr val="1F538D"/>
                </a:solidFill>
                <a:cs typeface="Arial" panose="020B0604020202020204" pitchFamily="34" charset="0"/>
              </a:rPr>
              <a:t>Special backfill material for cable installations</a:t>
            </a:r>
            <a:endParaRPr lang="en-US" altLang="en-US" sz="2400" b="1" u="sng" dirty="0">
              <a:solidFill>
                <a:srgbClr val="1F538D"/>
              </a:solidFill>
              <a:cs typeface="Arial" panose="020B0604020202020204" pitchFamily="34" charset="0"/>
            </a:endParaRPr>
          </a:p>
        </p:txBody>
      </p:sp>
      <p:sp>
        <p:nvSpPr>
          <p:cNvPr id="5" name="Text Box 6">
            <a:extLst>
              <a:ext uri="{FF2B5EF4-FFF2-40B4-BE49-F238E27FC236}">
                <a16:creationId xmlns:a16="http://schemas.microsoft.com/office/drawing/2014/main" id="{DE0859EF-37E6-49F9-AC95-4382E546A560}"/>
              </a:ext>
            </a:extLst>
          </p:cNvPr>
          <p:cNvSpPr txBox="1">
            <a:spLocks noChangeArrowheads="1"/>
          </p:cNvSpPr>
          <p:nvPr/>
        </p:nvSpPr>
        <p:spPr bwMode="auto">
          <a:xfrm>
            <a:off x="309564" y="2287920"/>
            <a:ext cx="11438731" cy="92333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50000"/>
              </a:spcBef>
              <a:buNone/>
              <a:defRPr/>
            </a:pPr>
            <a:r>
              <a:rPr lang="en-GB" altLang="en-US" sz="1800" b="1" dirty="0">
                <a:solidFill>
                  <a:schemeClr val="bg1"/>
                </a:solidFill>
                <a:cs typeface="Times New Roman" panose="02020603050405020304" pitchFamily="18" charset="0"/>
              </a:rPr>
              <a:t>To ensure that any backfill materials placed in a cable trench have thermal resistivities in the dried-out state that do not exceed the limiting values assigned by the Contractor or specified by the Network Owner in the design of the cable installation</a:t>
            </a:r>
          </a:p>
        </p:txBody>
      </p:sp>
      <p:sp>
        <p:nvSpPr>
          <p:cNvPr id="6" name="Text Box 6">
            <a:extLst>
              <a:ext uri="{FF2B5EF4-FFF2-40B4-BE49-F238E27FC236}">
                <a16:creationId xmlns:a16="http://schemas.microsoft.com/office/drawing/2014/main" id="{F4DF94DB-E70C-4269-885A-1A7EFA39C7B1}"/>
              </a:ext>
            </a:extLst>
          </p:cNvPr>
          <p:cNvSpPr txBox="1">
            <a:spLocks noChangeArrowheads="1"/>
          </p:cNvSpPr>
          <p:nvPr/>
        </p:nvSpPr>
        <p:spPr bwMode="auto">
          <a:xfrm>
            <a:off x="309563" y="3417548"/>
            <a:ext cx="6191597" cy="2092881"/>
          </a:xfrm>
          <a:prstGeom prst="rect">
            <a:avLst/>
          </a:prstGeom>
          <a:ln>
            <a:noFill/>
            <a:headEnd/>
            <a:tailEnd/>
          </a:ln>
        </p:spPr>
        <p:style>
          <a:lnRef idx="2">
            <a:schemeClr val="accent1"/>
          </a:lnRef>
          <a:fillRef idx="1">
            <a:schemeClr val="lt1"/>
          </a:fillRef>
          <a:effectRef idx="0">
            <a:schemeClr val="accent1"/>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179388" lvl="1" indent="-179388">
              <a:lnSpc>
                <a:spcPct val="150000"/>
              </a:lnSpc>
              <a:spcBef>
                <a:spcPct val="0"/>
              </a:spcBef>
              <a:buNone/>
              <a:defRPr/>
            </a:pPr>
            <a:r>
              <a:rPr lang="en-US" altLang="en-US" sz="1800" b="1" dirty="0">
                <a:solidFill>
                  <a:srgbClr val="1F538D"/>
                </a:solidFill>
                <a:cs typeface="Times New Roman" panose="02020603050405020304" pitchFamily="18" charset="0"/>
              </a:rPr>
              <a:t>SCOPE</a:t>
            </a:r>
          </a:p>
          <a:p>
            <a:pPr marL="0" lvl="1" indent="0">
              <a:spcBef>
                <a:spcPct val="0"/>
              </a:spcBef>
              <a:spcAft>
                <a:spcPts val="600"/>
              </a:spcAft>
              <a:buFont typeface="Arial" panose="020B0604020202020204" pitchFamily="34" charset="0"/>
              <a:buNone/>
              <a:defRPr/>
            </a:pPr>
            <a:r>
              <a:rPr lang="en-GB" altLang="en-US" sz="1400" dirty="0">
                <a:solidFill>
                  <a:srgbClr val="1F538D"/>
                </a:solidFill>
              </a:rPr>
              <a:t>To set out the general requirements for special backfill materials, both currently acceptable types of stabilised backfill materials and the option for alternative cable surround materials, which allow the designated ratings for the cable to be applied.</a:t>
            </a:r>
          </a:p>
          <a:p>
            <a:pPr marL="0" lvl="1" indent="0">
              <a:spcBef>
                <a:spcPct val="0"/>
              </a:spcBef>
              <a:spcAft>
                <a:spcPts val="600"/>
              </a:spcAft>
              <a:buFont typeface="Arial" panose="020B0604020202020204" pitchFamily="34" charset="0"/>
              <a:buNone/>
              <a:defRPr/>
            </a:pPr>
            <a:r>
              <a:rPr lang="en-GB" altLang="en-US" sz="1400" dirty="0">
                <a:solidFill>
                  <a:srgbClr val="1F538D"/>
                </a:solidFill>
              </a:rPr>
              <a:t>The Specification applies to backfill materials that are intended for open trench applications, where the cable is either directly buried in the backfill or installed in ducts laid in the backfill, and, as such, the backfills are required to be load bearing, resist settlement, erosion, impact and frost heave. </a:t>
            </a:r>
          </a:p>
        </p:txBody>
      </p:sp>
      <p:sp>
        <p:nvSpPr>
          <p:cNvPr id="7" name="Text Box 6">
            <a:extLst>
              <a:ext uri="{FF2B5EF4-FFF2-40B4-BE49-F238E27FC236}">
                <a16:creationId xmlns:a16="http://schemas.microsoft.com/office/drawing/2014/main" id="{D7379C3D-C2B2-4D77-BD70-B8832DB223B1}"/>
              </a:ext>
            </a:extLst>
          </p:cNvPr>
          <p:cNvSpPr txBox="1">
            <a:spLocks noChangeArrowheads="1"/>
          </p:cNvSpPr>
          <p:nvPr/>
        </p:nvSpPr>
        <p:spPr bwMode="auto">
          <a:xfrm>
            <a:off x="6885348" y="3429000"/>
            <a:ext cx="4722320" cy="2085123"/>
          </a:xfrm>
          <a:prstGeom prst="rect">
            <a:avLst/>
          </a:prstGeom>
          <a:ln>
            <a:noFill/>
            <a:headEnd/>
            <a:tailEnd/>
          </a:ln>
        </p:spPr>
        <p:style>
          <a:lnRef idx="2">
            <a:schemeClr val="accent1"/>
          </a:lnRef>
          <a:fillRef idx="1">
            <a:schemeClr val="lt1"/>
          </a:fillRef>
          <a:effectRef idx="0">
            <a:schemeClr val="accent1"/>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lvl="1" indent="0">
              <a:spcBef>
                <a:spcPct val="0"/>
              </a:spcBef>
              <a:buNone/>
              <a:defRPr/>
            </a:pPr>
            <a:r>
              <a:rPr lang="en-US" altLang="en-US" sz="1800" b="1" dirty="0">
                <a:solidFill>
                  <a:srgbClr val="1F538D"/>
                </a:solidFill>
                <a:cs typeface="Times New Roman" panose="02020603050405020304" pitchFamily="18" charset="0"/>
              </a:rPr>
              <a:t>HISTORY</a:t>
            </a:r>
          </a:p>
          <a:p>
            <a:pPr marL="285750" lvl="1" indent="-285750">
              <a:lnSpc>
                <a:spcPct val="150000"/>
              </a:lnSpc>
              <a:spcBef>
                <a:spcPct val="0"/>
              </a:spcBef>
              <a:buFont typeface="Arial" panose="020B0604020202020204" pitchFamily="34" charset="0"/>
              <a:buChar char="•"/>
              <a:defRPr/>
            </a:pPr>
            <a:r>
              <a:rPr lang="en-GB" altLang="en-US" sz="1400" dirty="0">
                <a:solidFill>
                  <a:srgbClr val="1F538D"/>
                </a:solidFill>
              </a:rPr>
              <a:t>1</a:t>
            </a:r>
            <a:r>
              <a:rPr lang="en-GB" altLang="en-US" sz="1400" baseline="30000" dirty="0">
                <a:solidFill>
                  <a:srgbClr val="1F538D"/>
                </a:solidFill>
              </a:rPr>
              <a:t>st</a:t>
            </a:r>
            <a:r>
              <a:rPr lang="en-GB" altLang="en-US" sz="1400" dirty="0">
                <a:solidFill>
                  <a:srgbClr val="1F538D"/>
                </a:solidFill>
              </a:rPr>
              <a:t> issued: 1997</a:t>
            </a:r>
          </a:p>
          <a:p>
            <a:pPr marL="285750" lvl="1" indent="-285750">
              <a:spcBef>
                <a:spcPts val="200"/>
              </a:spcBef>
              <a:buFont typeface="Arial" panose="020B0604020202020204" pitchFamily="34" charset="0"/>
              <a:buChar char="•"/>
              <a:defRPr/>
            </a:pPr>
            <a:r>
              <a:rPr lang="en-GB" altLang="en-US" sz="1400" dirty="0">
                <a:solidFill>
                  <a:srgbClr val="1F538D"/>
                </a:solidFill>
              </a:rPr>
              <a:t>2016: Major revision to reflect changes made to the standards referenced and to allow the option for novel cable backfill materials to be utilised by specifying the performance characteristics required for such backfill materials</a:t>
            </a:r>
          </a:p>
          <a:p>
            <a:pPr marL="285750" lvl="1" indent="-285750">
              <a:lnSpc>
                <a:spcPct val="150000"/>
              </a:lnSpc>
              <a:spcBef>
                <a:spcPct val="0"/>
              </a:spcBef>
              <a:buFont typeface="Arial" panose="020B0604020202020204" pitchFamily="34" charset="0"/>
              <a:buChar char="•"/>
              <a:defRPr/>
            </a:pPr>
            <a:r>
              <a:rPr lang="en-GB" altLang="en-US" sz="1400" dirty="0">
                <a:solidFill>
                  <a:srgbClr val="1F538D"/>
                </a:solidFill>
              </a:rPr>
              <a:t>2021: Minor revision as detailed overleaf</a:t>
            </a:r>
          </a:p>
        </p:txBody>
      </p:sp>
      <p:sp>
        <p:nvSpPr>
          <p:cNvPr id="9223" name="Rectangle 1">
            <a:extLst>
              <a:ext uri="{FF2B5EF4-FFF2-40B4-BE49-F238E27FC236}">
                <a16:creationId xmlns:a16="http://schemas.microsoft.com/office/drawing/2014/main" id="{E1E841CD-CF13-4CC8-9B5E-67A94FFFA45D}"/>
              </a:ext>
            </a:extLst>
          </p:cNvPr>
          <p:cNvSpPr>
            <a:spLocks noChangeArrowheads="1"/>
          </p:cNvSpPr>
          <p:nvPr/>
        </p:nvSpPr>
        <p:spPr bwMode="auto">
          <a:xfrm>
            <a:off x="309564" y="1924230"/>
            <a:ext cx="10890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cs typeface="Times New Roman" panose="02020603050405020304" pitchFamily="18" charset="0"/>
              </a:rPr>
              <a:t>PURPOSE</a:t>
            </a:r>
            <a:endParaRPr lang="en-GB" altLang="en-US" sz="1800" b="1" dirty="0">
              <a:solidFill>
                <a:srgbClr val="1F538D"/>
              </a:solidFill>
              <a:cs typeface="Times New Roman" panose="02020603050405020304" pitchFamily="18" charset="0"/>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C11BFD1-F6B9-46E6-816A-9ABFFC643D26}"/>
              </a:ext>
            </a:extLst>
          </p:cNvPr>
          <p:cNvSpPr>
            <a:spLocks noGrp="1"/>
          </p:cNvSpPr>
          <p:nvPr>
            <p:ph type="title"/>
          </p:nvPr>
        </p:nvSpPr>
        <p:spPr>
          <a:xfrm>
            <a:off x="367505" y="188914"/>
            <a:ext cx="7129463" cy="719137"/>
          </a:xfrm>
        </p:spPr>
        <p:txBody>
          <a:bodyPr/>
          <a:lstStyle/>
          <a:p>
            <a:pPr eaLnBrk="1" hangingPunct="1">
              <a:defRPr/>
            </a:pPr>
            <a:r>
              <a:rPr lang="en-US" sz="2400" dirty="0"/>
              <a:t>ENA TS 12-2 Issue 3 2021</a:t>
            </a:r>
            <a:br>
              <a:rPr lang="en-US" sz="2400" dirty="0"/>
            </a:br>
            <a:r>
              <a:rPr lang="en-US" sz="2400" dirty="0"/>
              <a:t>Revision Summary</a:t>
            </a:r>
            <a:endParaRPr sz="2400" dirty="0"/>
          </a:p>
        </p:txBody>
      </p:sp>
      <p:sp>
        <p:nvSpPr>
          <p:cNvPr id="11267" name="Text Box 6">
            <a:extLst>
              <a:ext uri="{FF2B5EF4-FFF2-40B4-BE49-F238E27FC236}">
                <a16:creationId xmlns:a16="http://schemas.microsoft.com/office/drawing/2014/main" id="{9AB05A62-07F3-4F00-A78F-33B53DE1613E}"/>
              </a:ext>
            </a:extLst>
          </p:cNvPr>
          <p:cNvSpPr txBox="1">
            <a:spLocks noChangeArrowheads="1"/>
          </p:cNvSpPr>
          <p:nvPr/>
        </p:nvSpPr>
        <p:spPr bwMode="auto">
          <a:xfrm>
            <a:off x="367505" y="1328737"/>
            <a:ext cx="7709696" cy="3339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19138"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809625"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0795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Summary of Amendments</a:t>
            </a:r>
          </a:p>
          <a:p>
            <a:pPr lvl="1">
              <a:spcBef>
                <a:spcPts val="600"/>
              </a:spcBef>
              <a:buFont typeface="Symbol" panose="05050102010706020507" pitchFamily="18" charset="2"/>
              <a:buChar char=""/>
            </a:pPr>
            <a:r>
              <a:rPr lang="en-GB" altLang="en-US" sz="1800" dirty="0">
                <a:solidFill>
                  <a:srgbClr val="1F538D"/>
                </a:solidFill>
                <a:cs typeface="Times New Roman" panose="02020603050405020304" pitchFamily="18" charset="0"/>
              </a:rPr>
              <a:t>Portland cement specification for use in Cement Bound Sand backfill amended by removing requirement to use of 32.5 N strength class</a:t>
            </a:r>
          </a:p>
          <a:p>
            <a:pPr lvl="1">
              <a:spcBef>
                <a:spcPts val="600"/>
              </a:spcBef>
              <a:buFont typeface="Symbol" panose="05050102010706020507" pitchFamily="18" charset="2"/>
              <a:buChar char=""/>
            </a:pPr>
            <a:r>
              <a:rPr lang="en-GB" altLang="en-US" sz="1800" dirty="0">
                <a:solidFill>
                  <a:srgbClr val="1F538D"/>
                </a:solidFill>
                <a:cs typeface="Times New Roman" panose="02020603050405020304" pitchFamily="18" charset="0"/>
              </a:rPr>
              <a:t>Additional requirements for alternative backfill materials:</a:t>
            </a:r>
          </a:p>
          <a:p>
            <a:pPr marL="895350" lvl="3">
              <a:spcBef>
                <a:spcPts val="600"/>
              </a:spcBef>
              <a:buFont typeface="Symbol" panose="05050102010706020507" pitchFamily="18" charset="2"/>
              <a:buChar char=""/>
            </a:pPr>
            <a:r>
              <a:rPr lang="en-GB" altLang="en-US" sz="1800" dirty="0">
                <a:solidFill>
                  <a:srgbClr val="1F538D"/>
                </a:solidFill>
                <a:cs typeface="Times New Roman" panose="02020603050405020304" pitchFamily="18" charset="0"/>
              </a:rPr>
              <a:t>Backfill materials that would impede the subsequent removal of the backfill are not acceptable, unless approved by the Engineer</a:t>
            </a:r>
          </a:p>
          <a:p>
            <a:pPr marL="895350" lvl="3">
              <a:spcBef>
                <a:spcPts val="600"/>
              </a:spcBef>
              <a:buFont typeface="Symbol" panose="05050102010706020507" pitchFamily="18" charset="2"/>
              <a:buChar char=""/>
            </a:pPr>
            <a:r>
              <a:rPr lang="en-GB" altLang="en-US" sz="1800" dirty="0">
                <a:solidFill>
                  <a:srgbClr val="1F538D"/>
                </a:solidFill>
                <a:cs typeface="Times New Roman" panose="02020603050405020304" pitchFamily="18" charset="0"/>
              </a:rPr>
              <a:t>Foam concrete not to be used as a void filler or in reinstatement of a cable trench, unless approved by the Engineer</a:t>
            </a:r>
          </a:p>
          <a:p>
            <a:pPr lvl="1">
              <a:spcBef>
                <a:spcPts val="600"/>
              </a:spcBef>
              <a:buFont typeface="Symbol" panose="05050102010706020507" pitchFamily="18" charset="2"/>
              <a:buChar char=""/>
            </a:pPr>
            <a:r>
              <a:rPr lang="en-GB" altLang="en-US" sz="1800" dirty="0">
                <a:solidFill>
                  <a:srgbClr val="1F538D"/>
                </a:solidFill>
                <a:cs typeface="Times New Roman" panose="02020603050405020304" pitchFamily="18" charset="0"/>
              </a:rPr>
              <a:t>When type testing alternative backfill material, measurement of thermal resistivity amended by removing restriction to use only BS EN ISO 8990</a:t>
            </a:r>
          </a:p>
        </p:txBody>
      </p:sp>
      <p:sp>
        <p:nvSpPr>
          <p:cNvPr id="4" name="Text Box 6">
            <a:extLst>
              <a:ext uri="{FF2B5EF4-FFF2-40B4-BE49-F238E27FC236}">
                <a16:creationId xmlns:a16="http://schemas.microsoft.com/office/drawing/2014/main" id="{F0FEF2CB-F336-4D78-B287-CE957D16C823}"/>
              </a:ext>
            </a:extLst>
          </p:cNvPr>
          <p:cNvSpPr txBox="1">
            <a:spLocks noChangeArrowheads="1"/>
          </p:cNvSpPr>
          <p:nvPr/>
        </p:nvSpPr>
        <p:spPr bwMode="auto">
          <a:xfrm>
            <a:off x="8212668" y="2767280"/>
            <a:ext cx="3479799" cy="111600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50000"/>
              </a:spcBef>
              <a:buFont typeface="Arial" panose="020B0604020202020204" pitchFamily="34" charset="0"/>
              <a:buNone/>
              <a:defRPr/>
            </a:pPr>
            <a:r>
              <a:rPr lang="en-GB" altLang="en-US" b="1" dirty="0">
                <a:solidFill>
                  <a:schemeClr val="bg1"/>
                </a:solidFill>
                <a:cs typeface="Times New Roman" panose="02020603050405020304" pitchFamily="18" charset="0"/>
              </a:rPr>
              <a:t>Amendment to specifications for:</a:t>
            </a:r>
          </a:p>
          <a:p>
            <a:pPr marL="0" indent="0">
              <a:spcBef>
                <a:spcPct val="50000"/>
              </a:spcBef>
              <a:buFont typeface="Arial" panose="020B0604020202020204" pitchFamily="34" charset="0"/>
              <a:buNone/>
              <a:defRPr/>
            </a:pPr>
            <a:r>
              <a:rPr lang="en-GB" altLang="en-US" b="1" dirty="0">
                <a:solidFill>
                  <a:schemeClr val="bg1"/>
                </a:solidFill>
                <a:cs typeface="Times New Roman" panose="02020603050405020304" pitchFamily="18" charset="0"/>
              </a:rPr>
              <a:t>- Cement Bound Sand backfill</a:t>
            </a:r>
          </a:p>
          <a:p>
            <a:pPr marL="0" indent="0">
              <a:spcBef>
                <a:spcPct val="50000"/>
              </a:spcBef>
              <a:buFont typeface="Arial" panose="020B0604020202020204" pitchFamily="34" charset="0"/>
              <a:buNone/>
              <a:defRPr/>
            </a:pPr>
            <a:r>
              <a:rPr lang="en-GB" altLang="en-US" b="1" dirty="0">
                <a:solidFill>
                  <a:schemeClr val="bg1"/>
                </a:solidFill>
                <a:cs typeface="Times New Roman" panose="02020603050405020304" pitchFamily="18" charset="0"/>
              </a:rPr>
              <a:t>- Alternative backfill materials</a:t>
            </a:r>
          </a:p>
        </p:txBody>
      </p:sp>
      <p:sp>
        <p:nvSpPr>
          <p:cNvPr id="5" name="Text Box 6">
            <a:extLst>
              <a:ext uri="{FF2B5EF4-FFF2-40B4-BE49-F238E27FC236}">
                <a16:creationId xmlns:a16="http://schemas.microsoft.com/office/drawing/2014/main" id="{31C03EEF-D6B9-4EE5-846C-D7BD00377515}"/>
              </a:ext>
            </a:extLst>
          </p:cNvPr>
          <p:cNvSpPr txBox="1">
            <a:spLocks noChangeArrowheads="1"/>
          </p:cNvSpPr>
          <p:nvPr/>
        </p:nvSpPr>
        <p:spPr bwMode="auto">
          <a:xfrm>
            <a:off x="8169011" y="1791762"/>
            <a:ext cx="3479798" cy="369887"/>
          </a:xfrm>
          <a:prstGeom prst="rect">
            <a:avLst/>
          </a:prstGeom>
          <a:solidFill>
            <a:srgbClr val="92D050"/>
          </a:solidFill>
          <a:ln>
            <a:headEnd/>
            <a:tailEnd/>
          </a:ln>
        </p:spPr>
        <p:style>
          <a:lnRef idx="1">
            <a:schemeClr val="accent1"/>
          </a:lnRef>
          <a:fillRef idx="3">
            <a:schemeClr val="accent1"/>
          </a:fillRef>
          <a:effectRef idx="2">
            <a:schemeClr val="accent1"/>
          </a:effectRef>
          <a:fontRef idx="minor">
            <a:schemeClr val="lt1"/>
          </a:fontRef>
        </p:style>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50000"/>
              </a:spcBef>
              <a:buNone/>
              <a:defRPr/>
            </a:pPr>
            <a:r>
              <a:rPr lang="en-GB" altLang="en-US" sz="1800" b="1" dirty="0">
                <a:cs typeface="Times New Roman" panose="02020603050405020304" pitchFamily="18" charset="0"/>
              </a:rPr>
              <a:t>Minor</a:t>
            </a:r>
          </a:p>
        </p:txBody>
      </p:sp>
      <p:sp>
        <p:nvSpPr>
          <p:cNvPr id="11270" name="Rectangle 1">
            <a:extLst>
              <a:ext uri="{FF2B5EF4-FFF2-40B4-BE49-F238E27FC236}">
                <a16:creationId xmlns:a16="http://schemas.microsoft.com/office/drawing/2014/main" id="{90AC5870-B0BC-4CBF-81AE-12F01C12BE9A}"/>
              </a:ext>
            </a:extLst>
          </p:cNvPr>
          <p:cNvSpPr>
            <a:spLocks noChangeArrowheads="1"/>
          </p:cNvSpPr>
          <p:nvPr/>
        </p:nvSpPr>
        <p:spPr bwMode="auto">
          <a:xfrm>
            <a:off x="8169012" y="2397392"/>
            <a:ext cx="157195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latin typeface="Arial" panose="020B0604020202020204" pitchFamily="34" charset="0"/>
                <a:cs typeface="Times New Roman" panose="02020603050405020304" pitchFamily="18" charset="0"/>
              </a:rPr>
              <a:t>Key Points</a:t>
            </a:r>
            <a:endParaRPr lang="en-GB" altLang="en-US" sz="1800" dirty="0">
              <a:latin typeface="Arial" panose="020B0604020202020204" pitchFamily="34" charset="0"/>
            </a:endParaRPr>
          </a:p>
        </p:txBody>
      </p:sp>
      <p:sp>
        <p:nvSpPr>
          <p:cNvPr id="11271" name="Rectangle 6">
            <a:extLst>
              <a:ext uri="{FF2B5EF4-FFF2-40B4-BE49-F238E27FC236}">
                <a16:creationId xmlns:a16="http://schemas.microsoft.com/office/drawing/2014/main" id="{C06FF067-9F0B-432F-A06D-FC88D3BB9785}"/>
              </a:ext>
            </a:extLst>
          </p:cNvPr>
          <p:cNvSpPr>
            <a:spLocks noChangeArrowheads="1"/>
          </p:cNvSpPr>
          <p:nvPr/>
        </p:nvSpPr>
        <p:spPr bwMode="auto">
          <a:xfrm>
            <a:off x="8212668" y="1418701"/>
            <a:ext cx="2540144"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latin typeface="Arial" panose="020B0604020202020204" pitchFamily="34" charset="0"/>
                <a:cs typeface="Times New Roman" panose="02020603050405020304" pitchFamily="18" charset="0"/>
              </a:rPr>
              <a:t>Nature of Revision</a:t>
            </a:r>
            <a:endParaRPr lang="en-GB" altLang="en-US" sz="1800" dirty="0">
              <a:latin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D5AADB4-63D9-4CE7-9725-E368FAC9206A}"/>
              </a:ext>
            </a:extLst>
          </p:cNvPr>
          <p:cNvSpPr>
            <a:spLocks noGrp="1"/>
          </p:cNvSpPr>
          <p:nvPr>
            <p:ph type="title"/>
          </p:nvPr>
        </p:nvSpPr>
        <p:spPr>
          <a:xfrm>
            <a:off x="334962" y="188914"/>
            <a:ext cx="7129463" cy="719137"/>
          </a:xfrm>
        </p:spPr>
        <p:txBody>
          <a:bodyPr/>
          <a:lstStyle/>
          <a:p>
            <a:pPr eaLnBrk="1" hangingPunct="1">
              <a:defRPr/>
            </a:pPr>
            <a:r>
              <a:rPr lang="en-US" sz="2400" dirty="0"/>
              <a:t>ENA TS 97-1 Issue 3 2021</a:t>
            </a:r>
            <a:br>
              <a:rPr lang="en-US" sz="2400" dirty="0"/>
            </a:br>
            <a:r>
              <a:rPr lang="en-US" sz="2400" dirty="0"/>
              <a:t>Revision Summary</a:t>
            </a:r>
            <a:endParaRPr sz="2400" dirty="0"/>
          </a:p>
        </p:txBody>
      </p:sp>
      <p:sp>
        <p:nvSpPr>
          <p:cNvPr id="13315" name="Text Box 6">
            <a:extLst>
              <a:ext uri="{FF2B5EF4-FFF2-40B4-BE49-F238E27FC236}">
                <a16:creationId xmlns:a16="http://schemas.microsoft.com/office/drawing/2014/main" id="{6E0FE897-A69F-4DC6-9DE1-8776E9799C3D}"/>
              </a:ext>
            </a:extLst>
          </p:cNvPr>
          <p:cNvSpPr txBox="1">
            <a:spLocks noChangeArrowheads="1"/>
          </p:cNvSpPr>
          <p:nvPr/>
        </p:nvSpPr>
        <p:spPr bwMode="auto">
          <a:xfrm>
            <a:off x="334962" y="1268413"/>
            <a:ext cx="11312752" cy="1723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Who is affected and why?</a:t>
            </a:r>
          </a:p>
          <a:p>
            <a:pPr lvl="1">
              <a:spcBef>
                <a:spcPts val="600"/>
              </a:spcBef>
              <a:buFont typeface="Symbol" panose="05050102010706020507" pitchFamily="18" charset="2"/>
              <a:buChar char=""/>
            </a:pPr>
            <a:r>
              <a:rPr lang="en-GB" altLang="en-US" sz="1800" dirty="0">
                <a:solidFill>
                  <a:srgbClr val="1F538D"/>
                </a:solidFill>
                <a:cs typeface="Times New Roman" panose="02020603050405020304" pitchFamily="18" charset="0"/>
              </a:rPr>
              <a:t>Staff and cable contractors, who are tasked with the procurement and/or installation of special backfill materials for cable installations</a:t>
            </a:r>
          </a:p>
          <a:p>
            <a:pPr lvl="1">
              <a:spcBef>
                <a:spcPts val="600"/>
              </a:spcBef>
              <a:buFont typeface="Symbol" panose="05050102010706020507" pitchFamily="18" charset="2"/>
              <a:buChar char=""/>
            </a:pPr>
            <a:r>
              <a:rPr lang="en-GB" altLang="en-US" sz="1800" dirty="0">
                <a:solidFill>
                  <a:srgbClr val="1F538D"/>
                </a:solidFill>
                <a:cs typeface="Times New Roman" panose="02020603050405020304" pitchFamily="18" charset="0"/>
              </a:rPr>
              <a:t>Relevant staff should be advised of the amendments to the specifications for Cement Bound Sand and Alternative backfill materials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62EED0-442D-4803-99A7-68921137D70C}"/>
              </a:ext>
            </a:extLst>
          </p:cNvPr>
          <p:cNvSpPr>
            <a:spLocks noGrp="1"/>
          </p:cNvSpPr>
          <p:nvPr>
            <p:ph type="title"/>
          </p:nvPr>
        </p:nvSpPr>
        <p:spPr>
          <a:xfrm>
            <a:off x="348798" y="188914"/>
            <a:ext cx="7129463" cy="719137"/>
          </a:xfrm>
        </p:spPr>
        <p:txBody>
          <a:bodyPr/>
          <a:lstStyle/>
          <a:p>
            <a:pPr>
              <a:defRPr/>
            </a:pPr>
            <a:r>
              <a:rPr lang="en-US" sz="2400" dirty="0"/>
              <a:t>ENA TS 97-1 Issue 3 2021</a:t>
            </a:r>
            <a:br>
              <a:rPr lang="en-US" sz="2400" dirty="0"/>
            </a:br>
            <a:r>
              <a:rPr lang="en-US" sz="2400" dirty="0"/>
              <a:t>Revision Summary</a:t>
            </a:r>
            <a:endParaRPr dirty="0"/>
          </a:p>
        </p:txBody>
      </p:sp>
      <p:graphicFrame>
        <p:nvGraphicFramePr>
          <p:cNvPr id="7" name="Table 6">
            <a:extLst>
              <a:ext uri="{FF2B5EF4-FFF2-40B4-BE49-F238E27FC236}">
                <a16:creationId xmlns:a16="http://schemas.microsoft.com/office/drawing/2014/main" id="{B44FDAC7-8001-416F-9A8C-CE80A6C2B8AE}"/>
              </a:ext>
            </a:extLst>
          </p:cNvPr>
          <p:cNvGraphicFramePr>
            <a:graphicFrameLocks noGrp="1"/>
          </p:cNvGraphicFramePr>
          <p:nvPr>
            <p:extLst>
              <p:ext uri="{D42A27DB-BD31-4B8C-83A1-F6EECF244321}">
                <p14:modId xmlns:p14="http://schemas.microsoft.com/office/powerpoint/2010/main" val="88113634"/>
              </p:ext>
            </p:extLst>
          </p:nvPr>
        </p:nvGraphicFramePr>
        <p:xfrm>
          <a:off x="3138489" y="1916114"/>
          <a:ext cx="6517140" cy="3807856"/>
        </p:xfrm>
        <a:graphic>
          <a:graphicData uri="http://schemas.openxmlformats.org/drawingml/2006/table">
            <a:tbl>
              <a:tblPr firstRow="1" firstCol="1" bandRow="1">
                <a:tableStyleId>{00A15C55-8517-42AA-B614-E9B94910E393}</a:tableStyleId>
              </a:tblPr>
              <a:tblGrid>
                <a:gridCol w="1729038">
                  <a:extLst>
                    <a:ext uri="{9D8B030D-6E8A-4147-A177-3AD203B41FA5}">
                      <a16:colId xmlns:a16="http://schemas.microsoft.com/office/drawing/2014/main" val="20000"/>
                    </a:ext>
                  </a:extLst>
                </a:gridCol>
                <a:gridCol w="1136307">
                  <a:extLst>
                    <a:ext uri="{9D8B030D-6E8A-4147-A177-3AD203B41FA5}">
                      <a16:colId xmlns:a16="http://schemas.microsoft.com/office/drawing/2014/main" val="20001"/>
                    </a:ext>
                  </a:extLst>
                </a:gridCol>
                <a:gridCol w="3651795">
                  <a:extLst>
                    <a:ext uri="{9D8B030D-6E8A-4147-A177-3AD203B41FA5}">
                      <a16:colId xmlns:a16="http://schemas.microsoft.com/office/drawing/2014/main" val="20002"/>
                    </a:ext>
                  </a:extLst>
                </a:gridCol>
              </a:tblGrid>
              <a:tr h="205558">
                <a:tc>
                  <a:txBody>
                    <a:bodyPr/>
                    <a:lstStyle/>
                    <a:p>
                      <a:pPr marL="0" marR="0">
                        <a:spcBef>
                          <a:spcPts val="0"/>
                        </a:spcBef>
                        <a:spcAft>
                          <a:spcPts val="0"/>
                        </a:spcAft>
                      </a:pPr>
                      <a:endParaRPr lang="en-GB" sz="1100" dirty="0">
                        <a:solidFill>
                          <a:srgbClr val="000000"/>
                        </a:solidFill>
                        <a:effectLst/>
                        <a:latin typeface="Arial" panose="020B0604020202020204" pitchFamily="34" charset="0"/>
                        <a:ea typeface="Calibri" panose="020F0502020204030204" pitchFamily="34" charset="0"/>
                      </a:endParaRPr>
                    </a:p>
                  </a:txBody>
                  <a:tcPr marL="60436" marR="60436" marT="0" marB="0"/>
                </a:tc>
                <a:tc>
                  <a:txBody>
                    <a:bodyPr/>
                    <a:lstStyle/>
                    <a:p>
                      <a:pPr marL="0" marR="0" algn="ctr">
                        <a:spcBef>
                          <a:spcPts val="0"/>
                        </a:spcBef>
                        <a:spcAft>
                          <a:spcPts val="0"/>
                        </a:spcAft>
                      </a:pPr>
                      <a:r>
                        <a:rPr lang="en-GB" sz="1200" dirty="0">
                          <a:effectLst/>
                        </a:rPr>
                        <a:t>Rating</a:t>
                      </a:r>
                      <a:endParaRPr lang="en-GB" sz="1200" dirty="0">
                        <a:solidFill>
                          <a:srgbClr val="000000"/>
                        </a:solidFill>
                        <a:effectLst/>
                        <a:latin typeface="Arial" panose="020B0604020202020204" pitchFamily="34" charset="0"/>
                        <a:ea typeface="Calibri" panose="020F0502020204030204" pitchFamily="34" charset="0"/>
                      </a:endParaRPr>
                    </a:p>
                  </a:txBody>
                  <a:tcPr marL="60436" marR="60436" marT="0" marB="0"/>
                </a:tc>
                <a:tc>
                  <a:txBody>
                    <a:bodyPr/>
                    <a:lstStyle/>
                    <a:p>
                      <a:pPr marL="0" marR="0">
                        <a:spcBef>
                          <a:spcPts val="0"/>
                        </a:spcBef>
                        <a:spcAft>
                          <a:spcPts val="0"/>
                        </a:spcAft>
                      </a:pPr>
                      <a:r>
                        <a:rPr lang="en-GB" sz="1200" dirty="0">
                          <a:effectLst/>
                        </a:rPr>
                        <a:t>Assessment</a:t>
                      </a:r>
                      <a:endParaRPr lang="en-GB" sz="1200" dirty="0">
                        <a:solidFill>
                          <a:srgbClr val="000000"/>
                        </a:solidFill>
                        <a:effectLst/>
                        <a:latin typeface="Arial" panose="020B0604020202020204" pitchFamily="34" charset="0"/>
                        <a:ea typeface="Calibri" panose="020F0502020204030204" pitchFamily="34" charset="0"/>
                      </a:endParaRPr>
                    </a:p>
                  </a:txBody>
                  <a:tcPr marL="60436" marR="60436" marT="0" marB="0"/>
                </a:tc>
                <a:extLst>
                  <a:ext uri="{0D108BD9-81ED-4DB2-BD59-A6C34878D82A}">
                    <a16:rowId xmlns:a16="http://schemas.microsoft.com/office/drawing/2014/main" val="10000"/>
                  </a:ext>
                </a:extLst>
              </a:tr>
              <a:tr h="586259">
                <a:tc>
                  <a:txBody>
                    <a:bodyPr/>
                    <a:lstStyle/>
                    <a:p>
                      <a:pPr marL="0" marR="0">
                        <a:spcBef>
                          <a:spcPts val="0"/>
                        </a:spcBef>
                        <a:spcAft>
                          <a:spcPts val="0"/>
                        </a:spcAft>
                      </a:pPr>
                      <a:r>
                        <a:rPr lang="en-GB" sz="1200" dirty="0">
                          <a:effectLst/>
                        </a:rPr>
                        <a:t>Safety</a:t>
                      </a:r>
                      <a:endParaRPr lang="en-GB" sz="1200" dirty="0">
                        <a:solidFill>
                          <a:srgbClr val="000000"/>
                        </a:solidFill>
                        <a:effectLst/>
                        <a:latin typeface="Arial" panose="020B0604020202020204" pitchFamily="34" charset="0"/>
                        <a:ea typeface="Calibri" panose="020F0502020204030204" pitchFamily="34" charset="0"/>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Calibri" panose="020F0502020204030204" pitchFamily="34" charset="0"/>
                      </a:endParaRPr>
                    </a:p>
                  </a:txBody>
                  <a:tcPr marL="60436" marR="60436" marT="0" marB="0">
                    <a:solidFill>
                      <a:srgbClr val="CDE1F3"/>
                    </a:solidFill>
                  </a:tcPr>
                </a:tc>
                <a:tc>
                  <a:txBody>
                    <a:bodyPr/>
                    <a:lstStyle/>
                    <a:p>
                      <a:pPr marL="0" marR="0">
                        <a:spcBef>
                          <a:spcPts val="0"/>
                        </a:spcBef>
                        <a:spcAft>
                          <a:spcPts val="0"/>
                        </a:spcAft>
                      </a:pPr>
                      <a:r>
                        <a:rPr lang="en-GB" sz="1100" dirty="0">
                          <a:solidFill>
                            <a:srgbClr val="000000"/>
                          </a:solidFill>
                          <a:effectLst/>
                          <a:latin typeface="+mn-lt"/>
                          <a:ea typeface="Calibri" panose="020F0502020204030204" pitchFamily="34" charset="0"/>
                        </a:rPr>
                        <a:t>No impact</a:t>
                      </a:r>
                    </a:p>
                  </a:txBody>
                  <a:tcPr marL="60436" marR="60436" marT="0" marB="0">
                    <a:solidFill>
                      <a:srgbClr val="CDE1F3"/>
                    </a:solidFill>
                  </a:tcPr>
                </a:tc>
                <a:extLst>
                  <a:ext uri="{0D108BD9-81ED-4DB2-BD59-A6C34878D82A}">
                    <a16:rowId xmlns:a16="http://schemas.microsoft.com/office/drawing/2014/main" val="10001"/>
                  </a:ext>
                </a:extLst>
              </a:tr>
              <a:tr h="586259">
                <a:tc>
                  <a:txBody>
                    <a:bodyPr/>
                    <a:lstStyle/>
                    <a:p>
                      <a:pPr marL="0" marR="0">
                        <a:spcBef>
                          <a:spcPts val="0"/>
                        </a:spcBef>
                        <a:spcAft>
                          <a:spcPts val="0"/>
                        </a:spcAft>
                      </a:pPr>
                      <a:r>
                        <a:rPr lang="en-GB" sz="1200" dirty="0">
                          <a:effectLst/>
                        </a:rPr>
                        <a:t>Environment</a:t>
                      </a:r>
                      <a:endParaRPr lang="en-GB" sz="1200" dirty="0">
                        <a:solidFill>
                          <a:srgbClr val="000000"/>
                        </a:solidFill>
                        <a:effectLst/>
                        <a:latin typeface="Arial" panose="020B0604020202020204" pitchFamily="34" charset="0"/>
                        <a:ea typeface="Calibri" panose="020F0502020204030204" pitchFamily="34" charset="0"/>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Calibri" panose="020F0502020204030204" pitchFamily="34" charset="0"/>
                      </a:endParaRPr>
                    </a:p>
                  </a:txBody>
                  <a:tcPr marL="60436" marR="60436" marT="0" marB="0">
                    <a:solidFill>
                      <a:srgbClr val="E4F2F8"/>
                    </a:solidFill>
                  </a:tcPr>
                </a:tc>
                <a:tc>
                  <a:txBody>
                    <a:bodyPr/>
                    <a:lstStyle/>
                    <a:p>
                      <a:pPr marL="0" marR="0">
                        <a:spcBef>
                          <a:spcPts val="0"/>
                        </a:spcBef>
                        <a:spcAft>
                          <a:spcPts val="0"/>
                        </a:spcAft>
                      </a:pPr>
                      <a:r>
                        <a:rPr lang="en-GB" sz="1100" dirty="0">
                          <a:solidFill>
                            <a:srgbClr val="000000"/>
                          </a:solidFill>
                          <a:effectLst/>
                          <a:latin typeface="+mn-lt"/>
                          <a:ea typeface="Calibri" panose="020F0502020204030204" pitchFamily="34" charset="0"/>
                        </a:rPr>
                        <a:t>No impact</a:t>
                      </a:r>
                    </a:p>
                  </a:txBody>
                  <a:tcPr marL="60436" marR="60436" marT="0" marB="0">
                    <a:solidFill>
                      <a:srgbClr val="E4F2F8"/>
                    </a:solidFill>
                  </a:tcPr>
                </a:tc>
                <a:extLst>
                  <a:ext uri="{0D108BD9-81ED-4DB2-BD59-A6C34878D82A}">
                    <a16:rowId xmlns:a16="http://schemas.microsoft.com/office/drawing/2014/main" val="10002"/>
                  </a:ext>
                </a:extLst>
              </a:tr>
              <a:tr h="565197">
                <a:tc>
                  <a:txBody>
                    <a:bodyPr/>
                    <a:lstStyle/>
                    <a:p>
                      <a:pPr marL="0" marR="0">
                        <a:spcBef>
                          <a:spcPts val="0"/>
                        </a:spcBef>
                        <a:spcAft>
                          <a:spcPts val="0"/>
                        </a:spcAft>
                      </a:pPr>
                      <a:r>
                        <a:rPr lang="en-GB" sz="1200" dirty="0">
                          <a:effectLst/>
                        </a:rPr>
                        <a:t>Financial</a:t>
                      </a:r>
                      <a:br>
                        <a:rPr lang="en-GB" sz="1200" dirty="0">
                          <a:effectLst/>
                        </a:rPr>
                      </a:br>
                      <a:r>
                        <a:rPr lang="en-GB" sz="1200" dirty="0">
                          <a:effectLst/>
                        </a:rPr>
                        <a:t>(costs/benefits)</a:t>
                      </a:r>
                      <a:endParaRPr lang="en-GB" sz="1200" dirty="0">
                        <a:solidFill>
                          <a:srgbClr val="000000"/>
                        </a:solidFill>
                        <a:effectLst/>
                        <a:latin typeface="Arial" panose="020B0604020202020204" pitchFamily="34" charset="0"/>
                        <a:ea typeface="Calibri" panose="020F0502020204030204" pitchFamily="34" charset="0"/>
                      </a:endParaRPr>
                    </a:p>
                  </a:txBody>
                  <a:tcPr marL="60436" marR="60436"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solidFill>
                            <a:srgbClr val="000000"/>
                          </a:solidFill>
                          <a:effectLst/>
                        </a:rPr>
                        <a:t>Nil</a:t>
                      </a:r>
                      <a:endParaRPr lang="en-GB" sz="1100" dirty="0">
                        <a:solidFill>
                          <a:srgbClr val="000000"/>
                        </a:solidFill>
                        <a:effectLst/>
                        <a:latin typeface="Arial" panose="020B0604020202020204" pitchFamily="34" charset="0"/>
                        <a:ea typeface="Calibri" panose="020F0502020204030204" pitchFamily="34" charset="0"/>
                      </a:endParaRPr>
                    </a:p>
                  </a:txBody>
                  <a:tcPr marL="60436" marR="60436" marT="0" marB="0">
                    <a:solidFill>
                      <a:srgbClr val="C5E2E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i="0" dirty="0">
                          <a:solidFill>
                            <a:srgbClr val="000000"/>
                          </a:solidFill>
                          <a:effectLst/>
                          <a:latin typeface="+mn-lt"/>
                          <a:ea typeface="Calibri" panose="020F0502020204030204" pitchFamily="34" charset="0"/>
                        </a:rPr>
                        <a:t>No changes to requirements</a:t>
                      </a:r>
                    </a:p>
                  </a:txBody>
                  <a:tcPr marL="60436" marR="60436" marT="0" marB="0"/>
                </a:tc>
                <a:extLst>
                  <a:ext uri="{0D108BD9-81ED-4DB2-BD59-A6C34878D82A}">
                    <a16:rowId xmlns:a16="http://schemas.microsoft.com/office/drawing/2014/main" val="10003"/>
                  </a:ext>
                </a:extLst>
              </a:tr>
              <a:tr h="692065">
                <a:tc>
                  <a:txBody>
                    <a:bodyPr/>
                    <a:lstStyle/>
                    <a:p>
                      <a:pPr marL="0" marR="0">
                        <a:spcBef>
                          <a:spcPts val="0"/>
                        </a:spcBef>
                        <a:spcAft>
                          <a:spcPts val="0"/>
                        </a:spcAft>
                      </a:pPr>
                      <a:r>
                        <a:rPr lang="en-GB" sz="1200" dirty="0">
                          <a:effectLst/>
                        </a:rPr>
                        <a:t>Asset Quality &amp; Performance</a:t>
                      </a:r>
                      <a:endParaRPr lang="en-GB" sz="1200" dirty="0">
                        <a:solidFill>
                          <a:srgbClr val="000000"/>
                        </a:solidFill>
                        <a:effectLst/>
                        <a:latin typeface="Arial" panose="020B0604020202020204" pitchFamily="34" charset="0"/>
                        <a:ea typeface="Calibri" panose="020F0502020204030204" pitchFamily="34" charset="0"/>
                      </a:endParaRPr>
                    </a:p>
                  </a:txBody>
                  <a:tcPr marL="60436" marR="60436"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solidFill>
                            <a:srgbClr val="000000"/>
                          </a:solidFill>
                          <a:effectLst/>
                        </a:rPr>
                        <a:t>Minor</a:t>
                      </a:r>
                      <a:endParaRPr lang="en-GB" sz="1100" dirty="0">
                        <a:solidFill>
                          <a:srgbClr val="000000"/>
                        </a:solidFill>
                        <a:effectLst/>
                        <a:latin typeface="Arial" panose="020B0604020202020204" pitchFamily="34" charset="0"/>
                        <a:ea typeface="Calibri" panose="020F0502020204030204" pitchFamily="34" charset="0"/>
                      </a:endParaRPr>
                    </a:p>
                  </a:txBody>
                  <a:tcPr marL="60436" marR="60436" marT="0" marB="0">
                    <a:solidFill>
                      <a:srgbClr val="92D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i="0" dirty="0">
                          <a:solidFill>
                            <a:srgbClr val="000000"/>
                          </a:solidFill>
                          <a:effectLst/>
                          <a:latin typeface="+mn-lt"/>
                          <a:ea typeface="Calibri" panose="020F0502020204030204" pitchFamily="34" charset="0"/>
                        </a:rPr>
                        <a:t>Amendment to specification for alternative backfills avoid possible difficulties with their subsequent removal, due to use of overly strong materials and detrimental thermal performance of cable from use of foam concrete</a:t>
                      </a:r>
                    </a:p>
                  </a:txBody>
                  <a:tcPr marL="60436" marR="60436" marT="0" marB="0"/>
                </a:tc>
                <a:extLst>
                  <a:ext uri="{0D108BD9-81ED-4DB2-BD59-A6C34878D82A}">
                    <a16:rowId xmlns:a16="http://schemas.microsoft.com/office/drawing/2014/main" val="10004"/>
                  </a:ext>
                </a:extLst>
              </a:tr>
              <a:tr h="586259">
                <a:tc>
                  <a:txBody>
                    <a:bodyPr/>
                    <a:lstStyle/>
                    <a:p>
                      <a:pPr marL="0" marR="0">
                        <a:spcBef>
                          <a:spcPts val="0"/>
                        </a:spcBef>
                        <a:spcAft>
                          <a:spcPts val="0"/>
                        </a:spcAft>
                      </a:pPr>
                      <a:r>
                        <a:rPr lang="en-GB" sz="1200" dirty="0">
                          <a:effectLst/>
                        </a:rPr>
                        <a:t>Statutory/</a:t>
                      </a:r>
                      <a:br>
                        <a:rPr lang="en-GB" sz="1200" dirty="0">
                          <a:effectLst/>
                        </a:rPr>
                      </a:br>
                      <a:r>
                        <a:rPr lang="en-GB" sz="1200" dirty="0">
                          <a:effectLst/>
                        </a:rPr>
                        <a:t>Regulatory</a:t>
                      </a:r>
                      <a:endParaRPr lang="en-GB" sz="1200" dirty="0">
                        <a:solidFill>
                          <a:srgbClr val="000000"/>
                        </a:solidFill>
                        <a:effectLst/>
                        <a:latin typeface="Arial" panose="020B0604020202020204" pitchFamily="34" charset="0"/>
                        <a:ea typeface="Calibri" panose="020F0502020204030204" pitchFamily="34" charset="0"/>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Calibri" panose="020F0502020204030204" pitchFamily="34" charset="0"/>
                      </a:endParaRPr>
                    </a:p>
                  </a:txBody>
                  <a:tcPr marL="60436" marR="60436" marT="0" marB="0">
                    <a:solidFill>
                      <a:srgbClr val="CDE1F3"/>
                    </a:solidFill>
                  </a:tcPr>
                </a:tc>
                <a:tc>
                  <a:txBody>
                    <a:bodyPr/>
                    <a:lstStyle/>
                    <a:p>
                      <a:pPr marL="0" marR="0">
                        <a:spcBef>
                          <a:spcPts val="0"/>
                        </a:spcBef>
                        <a:spcAft>
                          <a:spcPts val="0"/>
                        </a:spcAft>
                      </a:pPr>
                      <a:r>
                        <a:rPr lang="en-GB" sz="1100" dirty="0">
                          <a:solidFill>
                            <a:srgbClr val="000000"/>
                          </a:solidFill>
                          <a:effectLst/>
                          <a:latin typeface="+mn-lt"/>
                          <a:ea typeface="Calibri" panose="020F0502020204030204" pitchFamily="34" charset="0"/>
                        </a:rPr>
                        <a:t>No impact</a:t>
                      </a:r>
                    </a:p>
                  </a:txBody>
                  <a:tcPr marL="60436" marR="60436" marT="0" marB="0">
                    <a:solidFill>
                      <a:srgbClr val="CDE1F3"/>
                    </a:solidFill>
                  </a:tcPr>
                </a:tc>
                <a:extLst>
                  <a:ext uri="{0D108BD9-81ED-4DB2-BD59-A6C34878D82A}">
                    <a16:rowId xmlns:a16="http://schemas.microsoft.com/office/drawing/2014/main" val="10005"/>
                  </a:ext>
                </a:extLst>
              </a:tr>
              <a:tr h="586259">
                <a:tc>
                  <a:txBody>
                    <a:bodyPr/>
                    <a:lstStyle/>
                    <a:p>
                      <a:pPr marL="0" marR="0">
                        <a:spcBef>
                          <a:spcPts val="0"/>
                        </a:spcBef>
                        <a:spcAft>
                          <a:spcPts val="0"/>
                        </a:spcAft>
                      </a:pPr>
                      <a:r>
                        <a:rPr lang="en-GB" sz="1200" dirty="0">
                          <a:effectLst/>
                        </a:rPr>
                        <a:t>Reputation</a:t>
                      </a:r>
                      <a:endParaRPr lang="en-GB" sz="1200" dirty="0">
                        <a:solidFill>
                          <a:srgbClr val="000000"/>
                        </a:solidFill>
                        <a:effectLst/>
                        <a:latin typeface="Arial" panose="020B0604020202020204" pitchFamily="34" charset="0"/>
                        <a:ea typeface="Calibri" panose="020F0502020204030204" pitchFamily="34" charset="0"/>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Calibri" panose="020F0502020204030204" pitchFamily="34" charset="0"/>
                      </a:endParaRPr>
                    </a:p>
                  </a:txBody>
                  <a:tcPr marL="60436" marR="60436" marT="0" marB="0"/>
                </a:tc>
                <a:tc>
                  <a:txBody>
                    <a:bodyPr/>
                    <a:lstStyle/>
                    <a:p>
                      <a:pPr marL="0" marR="0">
                        <a:spcBef>
                          <a:spcPts val="0"/>
                        </a:spcBef>
                        <a:spcAft>
                          <a:spcPts val="0"/>
                        </a:spcAft>
                      </a:pPr>
                      <a:r>
                        <a:rPr lang="en-GB" sz="1100" dirty="0">
                          <a:solidFill>
                            <a:srgbClr val="000000"/>
                          </a:solidFill>
                          <a:effectLst/>
                          <a:latin typeface="+mn-lt"/>
                          <a:ea typeface="Calibri" panose="020F0502020204030204" pitchFamily="34" charset="0"/>
                        </a:rPr>
                        <a:t>No impact</a:t>
                      </a:r>
                    </a:p>
                  </a:txBody>
                  <a:tcPr marL="60436" marR="60436" marT="0" marB="0"/>
                </a:tc>
                <a:extLst>
                  <a:ext uri="{0D108BD9-81ED-4DB2-BD59-A6C34878D82A}">
                    <a16:rowId xmlns:a16="http://schemas.microsoft.com/office/drawing/2014/main" val="10006"/>
                  </a:ext>
                </a:extLst>
              </a:tr>
            </a:tbl>
          </a:graphicData>
        </a:graphic>
      </p:graphicFrame>
      <p:sp>
        <p:nvSpPr>
          <p:cNvPr id="15397" name="Rectangle 8">
            <a:extLst>
              <a:ext uri="{FF2B5EF4-FFF2-40B4-BE49-F238E27FC236}">
                <a16:creationId xmlns:a16="http://schemas.microsoft.com/office/drawing/2014/main" id="{E80D4F9A-5429-41EB-BB05-AA354F6A3447}"/>
              </a:ext>
            </a:extLst>
          </p:cNvPr>
          <p:cNvSpPr>
            <a:spLocks noChangeArrowheads="1"/>
          </p:cNvSpPr>
          <p:nvPr/>
        </p:nvSpPr>
        <p:spPr bwMode="auto">
          <a:xfrm>
            <a:off x="4562475" y="1239838"/>
            <a:ext cx="31686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latin typeface="Arial" panose="020B0604020202020204" pitchFamily="34" charset="0"/>
              </a:rPr>
              <a:t>Impact Assessment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6">
            <a:extLst>
              <a:ext uri="{FF2B5EF4-FFF2-40B4-BE49-F238E27FC236}">
                <a16:creationId xmlns:a16="http://schemas.microsoft.com/office/drawing/2014/main" id="{3A81895E-C190-402E-B89C-DD518F1C1E6D}"/>
              </a:ext>
            </a:extLst>
          </p:cNvPr>
          <p:cNvSpPr txBox="1">
            <a:spLocks noChangeArrowheads="1"/>
          </p:cNvSpPr>
          <p:nvPr/>
        </p:nvSpPr>
        <p:spPr bwMode="auto">
          <a:xfrm>
            <a:off x="305256" y="1268414"/>
            <a:ext cx="10038896"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Summary and Actions</a:t>
            </a:r>
          </a:p>
          <a:p>
            <a:pPr lvl="1">
              <a:lnSpc>
                <a:spcPct val="150000"/>
              </a:lnSpc>
              <a:spcBef>
                <a:spcPct val="0"/>
              </a:spcBef>
              <a:buFont typeface="Symbol" panose="05050102010706020507" pitchFamily="18" charset="2"/>
              <a:buChar char=""/>
            </a:pPr>
            <a:r>
              <a:rPr lang="en-GB" altLang="en-US" sz="1800" dirty="0">
                <a:solidFill>
                  <a:srgbClr val="1F538D"/>
                </a:solidFill>
              </a:rPr>
              <a:t>ENA TS 97-1 Issue  2021 is a minor revision of Issue 2</a:t>
            </a:r>
          </a:p>
          <a:p>
            <a:pPr lvl="1">
              <a:spcBef>
                <a:spcPct val="0"/>
              </a:spcBef>
              <a:buFont typeface="Symbol" panose="05050102010706020507" pitchFamily="18" charset="2"/>
              <a:buChar char=""/>
            </a:pPr>
            <a:r>
              <a:rPr lang="en-GB" altLang="en-US" sz="1800" dirty="0">
                <a:solidFill>
                  <a:srgbClr val="1F538D"/>
                </a:solidFill>
              </a:rPr>
              <a:t>Minor amendments to specification for Cement Bound sand backfills and Alternative backfill materials</a:t>
            </a:r>
          </a:p>
          <a:p>
            <a:pPr lvl="1">
              <a:spcBef>
                <a:spcPts val="600"/>
              </a:spcBef>
              <a:buFont typeface="Symbol" panose="05050102010706020507" pitchFamily="18" charset="2"/>
              <a:buChar char=""/>
            </a:pPr>
            <a:r>
              <a:rPr lang="en-GB" altLang="en-US" sz="1800" dirty="0">
                <a:solidFill>
                  <a:srgbClr val="1F538D"/>
                </a:solidFill>
              </a:rPr>
              <a:t>Relevant staff should be made aware of the amendments</a:t>
            </a:r>
          </a:p>
        </p:txBody>
      </p:sp>
      <p:sp>
        <p:nvSpPr>
          <p:cNvPr id="6" name="Title 2">
            <a:extLst>
              <a:ext uri="{FF2B5EF4-FFF2-40B4-BE49-F238E27FC236}">
                <a16:creationId xmlns:a16="http://schemas.microsoft.com/office/drawing/2014/main" id="{EDFE5129-6F34-4A36-B819-5D76E5C4501E}"/>
              </a:ext>
            </a:extLst>
          </p:cNvPr>
          <p:cNvSpPr>
            <a:spLocks noGrp="1"/>
          </p:cNvSpPr>
          <p:nvPr>
            <p:ph type="title"/>
          </p:nvPr>
        </p:nvSpPr>
        <p:spPr>
          <a:xfrm>
            <a:off x="305255" y="188914"/>
            <a:ext cx="7129463" cy="719137"/>
          </a:xfrm>
        </p:spPr>
        <p:txBody>
          <a:bodyPr/>
          <a:lstStyle/>
          <a:p>
            <a:pPr eaLnBrk="1" hangingPunct="1">
              <a:defRPr/>
            </a:pPr>
            <a:r>
              <a:rPr lang="en-US" sz="2400" dirty="0"/>
              <a:t>ENA TS 97-1 Issue 3 2021</a:t>
            </a:r>
            <a:br>
              <a:rPr lang="en-US" sz="2400" dirty="0"/>
            </a:br>
            <a:r>
              <a:rPr lang="en-US" sz="2400" dirty="0"/>
              <a:t>Revision Summary</a:t>
            </a:r>
            <a:endParaRPr sz="2400" dirty="0"/>
          </a:p>
        </p:txBody>
      </p:sp>
      <p:sp>
        <p:nvSpPr>
          <p:cNvPr id="8" name="Rectangle 7">
            <a:extLst>
              <a:ext uri="{FF2B5EF4-FFF2-40B4-BE49-F238E27FC236}">
                <a16:creationId xmlns:a16="http://schemas.microsoft.com/office/drawing/2014/main" id="{24B462C5-A605-426F-9F2C-1C198511F91A}"/>
              </a:ext>
            </a:extLst>
          </p:cNvPr>
          <p:cNvSpPr/>
          <p:nvPr/>
        </p:nvSpPr>
        <p:spPr>
          <a:xfrm>
            <a:off x="2351584" y="5450771"/>
            <a:ext cx="6336704" cy="646331"/>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0" lvl="2">
              <a:spcBef>
                <a:spcPts val="600"/>
              </a:spcBef>
              <a:defRPr/>
            </a:pPr>
            <a:r>
              <a:rPr lang="en-GB" altLang="en-US" dirty="0">
                <a:solidFill>
                  <a:srgbClr val="1F538D"/>
                </a:solidFill>
                <a:cs typeface="Times New Roman" panose="02020603050405020304" pitchFamily="18" charset="0"/>
              </a:rPr>
              <a:t>The document is available from the ENA Engineering Catalogue at </a:t>
            </a:r>
            <a:r>
              <a:rPr lang="en-GB" altLang="en-US" dirty="0">
                <a:solidFill>
                  <a:srgbClr val="1F538D"/>
                </a:solidFill>
                <a:cs typeface="Times New Roman" panose="02020603050405020304" pitchFamily="18" charset="0"/>
                <a:hlinkClick r:id="rId3"/>
              </a:rPr>
              <a:t>www.energynetworks.org</a:t>
            </a:r>
            <a:r>
              <a:rPr lang="en-GB" altLang="en-US" dirty="0">
                <a:solidFill>
                  <a:srgbClr val="1F538D"/>
                </a:solidFill>
                <a:cs typeface="Times New Roman" panose="02020603050405020304" pitchFamily="18" charset="0"/>
              </a:rPr>
              <a:t>.</a:t>
            </a:r>
            <a:endParaRPr lang="en-GB" altLang="en-US" strike="sngStrike" dirty="0">
              <a:solidFill>
                <a:srgbClr val="1F538D"/>
              </a:solidFill>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1E5B636-C4F7-E446-BF51-8D378F13666F}"/>
              </a:ext>
            </a:extLst>
          </p:cNvPr>
          <p:cNvSpPr>
            <a:spLocks noGrp="1"/>
          </p:cNvSpPr>
          <p:nvPr>
            <p:ph type="body" sz="quarter" idx="10"/>
          </p:nvPr>
        </p:nvSpPr>
        <p:spPr/>
        <p:txBody>
          <a:bodyPr/>
          <a:lstStyle/>
          <a:p>
            <a:r>
              <a:rPr lang="en-GB" dirty="0"/>
              <a:t>© ENA 2021</a:t>
            </a:r>
          </a:p>
        </p:txBody>
      </p:sp>
    </p:spTree>
    <p:extLst>
      <p:ext uri="{BB962C8B-B14F-4D97-AF65-F5344CB8AC3E}">
        <p14:creationId xmlns:p14="http://schemas.microsoft.com/office/powerpoint/2010/main" val="2316590289"/>
      </p:ext>
    </p:extLst>
  </p:cSld>
  <p:clrMapOvr>
    <a:masterClrMapping/>
  </p:clrMapOvr>
</p:sld>
</file>

<file path=ppt/theme/theme1.xml><?xml version="1.0" encoding="utf-8"?>
<a:theme xmlns:a="http://schemas.openxmlformats.org/drawingml/2006/main" name="Office Theme">
  <a:themeElements>
    <a:clrScheme name="ENA">
      <a:dk1>
        <a:srgbClr val="484D51"/>
      </a:dk1>
      <a:lt1>
        <a:srgbClr val="FFFFFF"/>
      </a:lt1>
      <a:dk2>
        <a:srgbClr val="00598E"/>
      </a:dk2>
      <a:lt2>
        <a:srgbClr val="F3F3F3"/>
      </a:lt2>
      <a:accent1>
        <a:srgbClr val="00598E"/>
      </a:accent1>
      <a:accent2>
        <a:srgbClr val="4378A8"/>
      </a:accent2>
      <a:accent3>
        <a:srgbClr val="FF7132"/>
      </a:accent3>
      <a:accent4>
        <a:srgbClr val="009FE3"/>
      </a:accent4>
      <a:accent5>
        <a:srgbClr val="FFE600"/>
      </a:accent5>
      <a:accent6>
        <a:srgbClr val="BECC00"/>
      </a:accent6>
      <a:hlink>
        <a:srgbClr val="484D51"/>
      </a:hlink>
      <a:folHlink>
        <a:srgbClr val="A6ACA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0339 ENA Powerpoint template" id="{2B0C6DA9-4E6C-9247-A7F0-4DA09D514E1A}" vid="{06CCB5F2-4A71-FF45-A5DE-129202675C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639CB0D2B30E148A7988E9920D3A83D" ma:contentTypeVersion="0" ma:contentTypeDescription="Create a new document." ma:contentTypeScope="" ma:versionID="c2ef872fcd29c345b71ce4124963e626">
  <xsd:schema xmlns:xsd="http://www.w3.org/2001/XMLSchema" xmlns:xs="http://www.w3.org/2001/XMLSchema" xmlns:p="http://schemas.microsoft.com/office/2006/metadata/properties" targetNamespace="http://schemas.microsoft.com/office/2006/metadata/properties" ma:root="true" ma:fieldsID="d413257cd9829394d17656a545d5fa4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D3A548-A1E0-44F6-86C2-A5326A328A06}">
  <ds:schemaRefs>
    <ds:schemaRef ds:uri="http://schemas.microsoft.com/sharepoint/v3/contenttype/forms"/>
  </ds:schemaRefs>
</ds:datastoreItem>
</file>

<file path=customXml/itemProps2.xml><?xml version="1.0" encoding="utf-8"?>
<ds:datastoreItem xmlns:ds="http://schemas.openxmlformats.org/officeDocument/2006/customXml" ds:itemID="{561D2EFC-FBD4-40BC-B092-96164D082C97}">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F0547903-9C0E-41D2-835C-88E82A0502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ENA_EREC _G9_Issue 8_(2021)_Revision Summary_v0.1</Template>
  <TotalTime>189</TotalTime>
  <Words>550</Words>
  <Application>Microsoft Office PowerPoint</Application>
  <PresentationFormat>Widescreen</PresentationFormat>
  <Paragraphs>67</Paragraphs>
  <Slides>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Symbol</vt:lpstr>
      <vt:lpstr>System Font Regular</vt:lpstr>
      <vt:lpstr>Office Theme</vt:lpstr>
      <vt:lpstr>Energy Networks Association</vt:lpstr>
      <vt:lpstr>ENA TS 97-1 Issue 3 2021 Revision Summary</vt:lpstr>
      <vt:lpstr>ENA TS 12-2 Issue 3 2021 Revision Summary</vt:lpstr>
      <vt:lpstr>ENA TS 97-1 Issue 3 2021 Revision Summary</vt:lpstr>
      <vt:lpstr>ENA TS 97-1 Issue 3 2021 Revision Summary</vt:lpstr>
      <vt:lpstr>ENA TS 97-1 Issue 3 2021 Revision 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Energy Networks Association</dc:title>
  <dc:creator>Asad Ali</dc:creator>
  <cp:lastModifiedBy>John Brailsford</cp:lastModifiedBy>
  <cp:revision>8</cp:revision>
  <dcterms:created xsi:type="dcterms:W3CDTF">2021-02-25T16:00:29Z</dcterms:created>
  <dcterms:modified xsi:type="dcterms:W3CDTF">2021-12-01T15:54:59Z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0x010100C639CB0D2B30E148A7988E9920D3A83D</vt:lpwstr>
  </property>
</Properties>
</file>